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24"/>
  </p:notesMasterIdLst>
  <p:sldIdLst>
    <p:sldId id="315" r:id="rId2"/>
    <p:sldId id="256" r:id="rId3"/>
    <p:sldId id="259" r:id="rId4"/>
    <p:sldId id="257" r:id="rId5"/>
    <p:sldId id="258" r:id="rId6"/>
    <p:sldId id="270" r:id="rId7"/>
    <p:sldId id="260" r:id="rId8"/>
    <p:sldId id="312" r:id="rId9"/>
    <p:sldId id="275" r:id="rId10"/>
    <p:sldId id="276" r:id="rId11"/>
    <p:sldId id="313" r:id="rId12"/>
    <p:sldId id="286" r:id="rId13"/>
    <p:sldId id="288" r:id="rId14"/>
    <p:sldId id="287" r:id="rId15"/>
    <p:sldId id="321" r:id="rId16"/>
    <p:sldId id="318" r:id="rId17"/>
    <p:sldId id="305" r:id="rId18"/>
    <p:sldId id="322" r:id="rId19"/>
    <p:sldId id="319" r:id="rId20"/>
    <p:sldId id="320" r:id="rId21"/>
    <p:sldId id="310" r:id="rId22"/>
    <p:sldId id="317" r:id="rId23"/>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63FB9AF-C4C2-4B84-89C1-0A35BC346864}">
          <p14:sldIdLst>
            <p14:sldId id="315"/>
            <p14:sldId id="256"/>
            <p14:sldId id="259"/>
            <p14:sldId id="257"/>
            <p14:sldId id="258"/>
            <p14:sldId id="270"/>
            <p14:sldId id="260"/>
            <p14:sldId id="312"/>
            <p14:sldId id="275"/>
            <p14:sldId id="276"/>
            <p14:sldId id="313"/>
            <p14:sldId id="286"/>
            <p14:sldId id="288"/>
            <p14:sldId id="287"/>
            <p14:sldId id="321"/>
            <p14:sldId id="318"/>
            <p14:sldId id="305"/>
            <p14:sldId id="322"/>
            <p14:sldId id="319"/>
            <p14:sldId id="320"/>
            <p14:sldId id="310"/>
            <p14:sldId id="317"/>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av Banerjee" initials="RB" lastIdx="1" clrIdx="0">
    <p:extLst>
      <p:ext uri="{19B8F6BF-5375-455C-9EA6-DF929625EA0E}">
        <p15:presenceInfo xmlns:p15="http://schemas.microsoft.com/office/powerpoint/2012/main" userId="b75e59bd1850d9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79BFEF-FE81-43B1-8530-64905740D14E}">
  <a:tblStyle styleId="{6E79BFEF-FE81-43B1-8530-64905740D14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7E9"/>
          </a:solidFill>
        </a:fill>
      </a:tcStyle>
    </a:wholeTbl>
    <a:band1H>
      <a:tcTxStyle/>
      <a:tcStyle>
        <a:tcBdr/>
        <a:fill>
          <a:solidFill>
            <a:srgbClr val="CBCBD1"/>
          </a:solidFill>
        </a:fill>
      </a:tcStyle>
    </a:band1H>
    <a:band2H>
      <a:tcTxStyle/>
      <a:tcStyle>
        <a:tcBdr/>
      </a:tcStyle>
    </a:band2H>
    <a:band1V>
      <a:tcTxStyle/>
      <a:tcStyle>
        <a:tcBdr/>
        <a:fill>
          <a:solidFill>
            <a:srgbClr val="CBCBD1"/>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B87224B0-D4A9-4D68-BD2C-D1C419A45F9F}"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909" autoAdjust="0"/>
  </p:normalViewPr>
  <p:slideViewPr>
    <p:cSldViewPr snapToGrid="0">
      <p:cViewPr varScale="1">
        <p:scale>
          <a:sx n="78" d="100"/>
          <a:sy n="78" d="100"/>
        </p:scale>
        <p:origin x="850" y="72"/>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shav Banerjee" userId="b75e59bd1850d964" providerId="LiveId" clId="{D80CA574-6EB8-41F7-8A9C-17FCE218F135}"/>
    <pc:docChg chg="undo custSel addSld delSld modSld sldOrd addSection delSection modSection">
      <pc:chgData name="Rishav Banerjee" userId="b75e59bd1850d964" providerId="LiveId" clId="{D80CA574-6EB8-41F7-8A9C-17FCE218F135}" dt="2022-08-02T18:39:56.019" v="6806" actId="14100"/>
      <pc:docMkLst>
        <pc:docMk/>
      </pc:docMkLst>
      <pc:sldChg chg="addSp delSp modSp mod ord modTransition">
        <pc:chgData name="Rishav Banerjee" userId="b75e59bd1850d964" providerId="LiveId" clId="{D80CA574-6EB8-41F7-8A9C-17FCE218F135}" dt="2022-08-02T15:58:17.122" v="5600" actId="20577"/>
        <pc:sldMkLst>
          <pc:docMk/>
          <pc:sldMk cId="0" sldId="256"/>
        </pc:sldMkLst>
        <pc:spChg chg="mod">
          <ac:chgData name="Rishav Banerjee" userId="b75e59bd1850d964" providerId="LiveId" clId="{D80CA574-6EB8-41F7-8A9C-17FCE218F135}" dt="2022-08-02T15:58:17.122" v="5600" actId="20577"/>
          <ac:spMkLst>
            <pc:docMk/>
            <pc:sldMk cId="0" sldId="256"/>
            <ac:spMk id="149" creationId="{00000000-0000-0000-0000-000000000000}"/>
          </ac:spMkLst>
        </pc:spChg>
        <pc:spChg chg="mod">
          <ac:chgData name="Rishav Banerjee" userId="b75e59bd1850d964" providerId="LiveId" clId="{D80CA574-6EB8-41F7-8A9C-17FCE218F135}" dt="2022-08-02T09:18:24.111" v="4141" actId="1076"/>
          <ac:spMkLst>
            <pc:docMk/>
            <pc:sldMk cId="0" sldId="256"/>
            <ac:spMk id="150" creationId="{00000000-0000-0000-0000-000000000000}"/>
          </ac:spMkLst>
        </pc:spChg>
        <pc:spChg chg="mod">
          <ac:chgData name="Rishav Banerjee" userId="b75e59bd1850d964" providerId="LiveId" clId="{D80CA574-6EB8-41F7-8A9C-17FCE218F135}" dt="2022-08-01T18:31:19.961" v="1570" actId="20577"/>
          <ac:spMkLst>
            <pc:docMk/>
            <pc:sldMk cId="0" sldId="256"/>
            <ac:spMk id="152" creationId="{00000000-0000-0000-0000-000000000000}"/>
          </ac:spMkLst>
        </pc:spChg>
        <pc:picChg chg="add mod">
          <ac:chgData name="Rishav Banerjee" userId="b75e59bd1850d964" providerId="LiveId" clId="{D80CA574-6EB8-41F7-8A9C-17FCE218F135}" dt="2022-08-02T09:19:47.743" v="4151" actId="1076"/>
          <ac:picMkLst>
            <pc:docMk/>
            <pc:sldMk cId="0" sldId="256"/>
            <ac:picMk id="3" creationId="{739F47F8-F89A-4A9B-E24A-61C05D2A1AE0}"/>
          </ac:picMkLst>
        </pc:picChg>
        <pc:picChg chg="add del mod">
          <ac:chgData name="Rishav Banerjee" userId="b75e59bd1850d964" providerId="LiveId" clId="{D80CA574-6EB8-41F7-8A9C-17FCE218F135}" dt="2022-08-02T09:19:34.891" v="4149" actId="478"/>
          <ac:picMkLst>
            <pc:docMk/>
            <pc:sldMk cId="0" sldId="256"/>
            <ac:picMk id="5" creationId="{BE178A1D-191D-C6A5-D3B0-CC5B022B1378}"/>
          </ac:picMkLst>
        </pc:picChg>
        <pc:picChg chg="mod">
          <ac:chgData name="Rishav Banerjee" userId="b75e59bd1850d964" providerId="LiveId" clId="{D80CA574-6EB8-41F7-8A9C-17FCE218F135}" dt="2022-08-02T09:18:30.368" v="4143" actId="1076"/>
          <ac:picMkLst>
            <pc:docMk/>
            <pc:sldMk cId="0" sldId="256"/>
            <ac:picMk id="148" creationId="{00000000-0000-0000-0000-000000000000}"/>
          </ac:picMkLst>
        </pc:picChg>
      </pc:sldChg>
      <pc:sldChg chg="addSp delSp modSp mod modTransition addAnim delAnim modAnim">
        <pc:chgData name="Rishav Banerjee" userId="b75e59bd1850d964" providerId="LiveId" clId="{D80CA574-6EB8-41F7-8A9C-17FCE218F135}" dt="2022-08-02T14:32:17.005" v="4780" actId="1076"/>
        <pc:sldMkLst>
          <pc:docMk/>
          <pc:sldMk cId="0" sldId="257"/>
        </pc:sldMkLst>
        <pc:spChg chg="mod">
          <ac:chgData name="Rishav Banerjee" userId="b75e59bd1850d964" providerId="LiveId" clId="{D80CA574-6EB8-41F7-8A9C-17FCE218F135}" dt="2022-08-01T18:20:14.709" v="1109" actId="20577"/>
          <ac:spMkLst>
            <pc:docMk/>
            <pc:sldMk cId="0" sldId="257"/>
            <ac:spMk id="159" creationId="{00000000-0000-0000-0000-000000000000}"/>
          </ac:spMkLst>
        </pc:spChg>
        <pc:spChg chg="add del mod">
          <ac:chgData name="Rishav Banerjee" userId="b75e59bd1850d964" providerId="LiveId" clId="{D80CA574-6EB8-41F7-8A9C-17FCE218F135}" dt="2022-08-01T17:51:05.393" v="761" actId="1076"/>
          <ac:spMkLst>
            <pc:docMk/>
            <pc:sldMk cId="0" sldId="257"/>
            <ac:spMk id="160" creationId="{00000000-0000-0000-0000-000000000000}"/>
          </ac:spMkLst>
        </pc:spChg>
        <pc:spChg chg="mod">
          <ac:chgData name="Rishav Banerjee" userId="b75e59bd1850d964" providerId="LiveId" clId="{D80CA574-6EB8-41F7-8A9C-17FCE218F135}" dt="2022-08-01T17:52:10.595" v="813" actId="20577"/>
          <ac:spMkLst>
            <pc:docMk/>
            <pc:sldMk cId="0" sldId="257"/>
            <ac:spMk id="161" creationId="{00000000-0000-0000-0000-000000000000}"/>
          </ac:spMkLst>
        </pc:spChg>
        <pc:spChg chg="mod">
          <ac:chgData name="Rishav Banerjee" userId="b75e59bd1850d964" providerId="LiveId" clId="{D80CA574-6EB8-41F7-8A9C-17FCE218F135}" dt="2022-08-01T17:50:59.846" v="760" actId="1076"/>
          <ac:spMkLst>
            <pc:docMk/>
            <pc:sldMk cId="0" sldId="257"/>
            <ac:spMk id="162" creationId="{00000000-0000-0000-0000-000000000000}"/>
          </ac:spMkLst>
        </pc:spChg>
        <pc:spChg chg="del mod">
          <ac:chgData name="Rishav Banerjee" userId="b75e59bd1850d964" providerId="LiveId" clId="{D80CA574-6EB8-41F7-8A9C-17FCE218F135}" dt="2022-08-01T17:37:22.075" v="510" actId="478"/>
          <ac:spMkLst>
            <pc:docMk/>
            <pc:sldMk cId="0" sldId="257"/>
            <ac:spMk id="163" creationId="{00000000-0000-0000-0000-000000000000}"/>
          </ac:spMkLst>
        </pc:spChg>
        <pc:spChg chg="mod">
          <ac:chgData name="Rishav Banerjee" userId="b75e59bd1850d964" providerId="LiveId" clId="{D80CA574-6EB8-41F7-8A9C-17FCE218F135}" dt="2022-08-02T14:32:09.355" v="4779" actId="14100"/>
          <ac:spMkLst>
            <pc:docMk/>
            <pc:sldMk cId="0" sldId="257"/>
            <ac:spMk id="165" creationId="{00000000-0000-0000-0000-000000000000}"/>
          </ac:spMkLst>
        </pc:spChg>
        <pc:picChg chg="mod">
          <ac:chgData name="Rishav Banerjee" userId="b75e59bd1850d964" providerId="LiveId" clId="{D80CA574-6EB8-41F7-8A9C-17FCE218F135}" dt="2022-08-01T17:49:14.907" v="725" actId="1076"/>
          <ac:picMkLst>
            <pc:docMk/>
            <pc:sldMk cId="0" sldId="257"/>
            <ac:picMk id="158" creationId="{00000000-0000-0000-0000-000000000000}"/>
          </ac:picMkLst>
        </pc:picChg>
        <pc:picChg chg="mod">
          <ac:chgData name="Rishav Banerjee" userId="b75e59bd1850d964" providerId="LiveId" clId="{D80CA574-6EB8-41F7-8A9C-17FCE218F135}" dt="2022-08-02T14:32:17.005" v="4780" actId="1076"/>
          <ac:picMkLst>
            <pc:docMk/>
            <pc:sldMk cId="0" sldId="257"/>
            <ac:picMk id="164" creationId="{00000000-0000-0000-0000-000000000000}"/>
          </ac:picMkLst>
        </pc:picChg>
      </pc:sldChg>
      <pc:sldChg chg="addSp delSp modSp mod modTransition modClrScheme delAnim modAnim addCm chgLayout">
        <pc:chgData name="Rishav Banerjee" userId="b75e59bd1850d964" providerId="LiveId" clId="{D80CA574-6EB8-41F7-8A9C-17FCE218F135}" dt="2022-08-02T07:17:33.580" v="3566"/>
        <pc:sldMkLst>
          <pc:docMk/>
          <pc:sldMk cId="0" sldId="258"/>
        </pc:sldMkLst>
        <pc:spChg chg="add mod ord">
          <ac:chgData name="Rishav Banerjee" userId="b75e59bd1850d964" providerId="LiveId" clId="{D80CA574-6EB8-41F7-8A9C-17FCE218F135}" dt="2022-08-02T07:08:24.692" v="3501" actId="14100"/>
          <ac:spMkLst>
            <pc:docMk/>
            <pc:sldMk cId="0" sldId="258"/>
            <ac:spMk id="2" creationId="{97433212-5D82-5C31-BB20-31BB856AB296}"/>
          </ac:spMkLst>
        </pc:spChg>
        <pc:spChg chg="add del mod ord">
          <ac:chgData name="Rishav Banerjee" userId="b75e59bd1850d964" providerId="LiveId" clId="{D80CA574-6EB8-41F7-8A9C-17FCE218F135}" dt="2022-08-01T17:54:49.855" v="878" actId="478"/>
          <ac:spMkLst>
            <pc:docMk/>
            <pc:sldMk cId="0" sldId="258"/>
            <ac:spMk id="3" creationId="{4F6DA203-29C7-D514-2FC5-822CCF875DE0}"/>
          </ac:spMkLst>
        </pc:spChg>
        <pc:spChg chg="add mod ord">
          <ac:chgData name="Rishav Banerjee" userId="b75e59bd1850d964" providerId="LiveId" clId="{D80CA574-6EB8-41F7-8A9C-17FCE218F135}" dt="2022-08-02T07:10:47.675" v="3522" actId="14100"/>
          <ac:spMkLst>
            <pc:docMk/>
            <pc:sldMk cId="0" sldId="258"/>
            <ac:spMk id="4" creationId="{2A90B905-DB8A-3FDF-C18E-E43A9185E725}"/>
          </ac:spMkLst>
        </pc:spChg>
        <pc:spChg chg="add mod">
          <ac:chgData name="Rishav Banerjee" userId="b75e59bd1850d964" providerId="LiveId" clId="{D80CA574-6EB8-41F7-8A9C-17FCE218F135}" dt="2022-08-02T07:11:45.894" v="3528" actId="1076"/>
          <ac:spMkLst>
            <pc:docMk/>
            <pc:sldMk cId="0" sldId="258"/>
            <ac:spMk id="9" creationId="{CEB7E022-E4BC-02C5-BEAD-18B15C1B2759}"/>
          </ac:spMkLst>
        </pc:spChg>
        <pc:spChg chg="del mod">
          <ac:chgData name="Rishav Banerjee" userId="b75e59bd1850d964" providerId="LiveId" clId="{D80CA574-6EB8-41F7-8A9C-17FCE218F135}" dt="2022-08-02T07:11:24.145" v="3527" actId="478"/>
          <ac:spMkLst>
            <pc:docMk/>
            <pc:sldMk cId="0" sldId="258"/>
            <ac:spMk id="171" creationId="{00000000-0000-0000-0000-000000000000}"/>
          </ac:spMkLst>
        </pc:spChg>
        <pc:spChg chg="mod">
          <ac:chgData name="Rishav Banerjee" userId="b75e59bd1850d964" providerId="LiveId" clId="{D80CA574-6EB8-41F7-8A9C-17FCE218F135}" dt="2022-08-02T07:08:42.184" v="3502"/>
          <ac:spMkLst>
            <pc:docMk/>
            <pc:sldMk cId="0" sldId="258"/>
            <ac:spMk id="172" creationId="{00000000-0000-0000-0000-000000000000}"/>
          </ac:spMkLst>
        </pc:spChg>
        <pc:spChg chg="del mod">
          <ac:chgData name="Rishav Banerjee" userId="b75e59bd1850d964" providerId="LiveId" clId="{D80CA574-6EB8-41F7-8A9C-17FCE218F135}" dt="2022-08-01T17:47:34.984" v="698"/>
          <ac:spMkLst>
            <pc:docMk/>
            <pc:sldMk cId="0" sldId="258"/>
            <ac:spMk id="173" creationId="{00000000-0000-0000-0000-000000000000}"/>
          </ac:spMkLst>
        </pc:spChg>
        <pc:picChg chg="add del mod">
          <ac:chgData name="Rishav Banerjee" userId="b75e59bd1850d964" providerId="LiveId" clId="{D80CA574-6EB8-41F7-8A9C-17FCE218F135}" dt="2022-08-01T18:23:28.526" v="1144"/>
          <ac:picMkLst>
            <pc:docMk/>
            <pc:sldMk cId="0" sldId="258"/>
            <ac:picMk id="5" creationId="{72086480-4D1F-53C9-F56D-0332A2F09A82}"/>
          </ac:picMkLst>
        </pc:picChg>
        <pc:picChg chg="add del mod">
          <ac:chgData name="Rishav Banerjee" userId="b75e59bd1850d964" providerId="LiveId" clId="{D80CA574-6EB8-41F7-8A9C-17FCE218F135}" dt="2022-08-02T07:09:28.087" v="3510" actId="478"/>
          <ac:picMkLst>
            <pc:docMk/>
            <pc:sldMk cId="0" sldId="258"/>
            <ac:picMk id="5" creationId="{F7AA01FC-D35C-79B7-FB2A-819FEB576064}"/>
          </ac:picMkLst>
        </pc:picChg>
        <pc:picChg chg="add mod">
          <ac:chgData name="Rishav Banerjee" userId="b75e59bd1850d964" providerId="LiveId" clId="{D80CA574-6EB8-41F7-8A9C-17FCE218F135}" dt="2022-08-02T07:10:38.323" v="3520" actId="14100"/>
          <ac:picMkLst>
            <pc:docMk/>
            <pc:sldMk cId="0" sldId="258"/>
            <ac:picMk id="7" creationId="{053DAE4F-58E1-FB82-503E-CA57C4097276}"/>
          </ac:picMkLst>
        </pc:picChg>
        <pc:picChg chg="add mod">
          <ac:chgData name="Rishav Banerjee" userId="b75e59bd1850d964" providerId="LiveId" clId="{D80CA574-6EB8-41F7-8A9C-17FCE218F135}" dt="2022-08-02T07:12:08.972" v="3534" actId="1076"/>
          <ac:picMkLst>
            <pc:docMk/>
            <pc:sldMk cId="0" sldId="258"/>
            <ac:picMk id="10" creationId="{3883D58B-CE62-F347-4FFD-20021124AF32}"/>
          </ac:picMkLst>
        </pc:picChg>
      </pc:sldChg>
      <pc:sldChg chg="addSp delSp modSp mod ord modTransition addAnim delAnim modAnim">
        <pc:chgData name="Rishav Banerjee" userId="b75e59bd1850d964" providerId="LiveId" clId="{D80CA574-6EB8-41F7-8A9C-17FCE218F135}" dt="2022-08-02T11:12:13.931" v="4341" actId="1076"/>
        <pc:sldMkLst>
          <pc:docMk/>
          <pc:sldMk cId="0" sldId="259"/>
        </pc:sldMkLst>
        <pc:spChg chg="add mod">
          <ac:chgData name="Rishav Banerjee" userId="b75e59bd1850d964" providerId="LiveId" clId="{D80CA574-6EB8-41F7-8A9C-17FCE218F135}" dt="2022-08-02T08:54:43.582" v="3811" actId="1076"/>
          <ac:spMkLst>
            <pc:docMk/>
            <pc:sldMk cId="0" sldId="259"/>
            <ac:spMk id="96" creationId="{7C325588-1295-5DF2-E33A-9D0ADAAFF55B}"/>
          </ac:spMkLst>
        </pc:spChg>
        <pc:spChg chg="add del mod">
          <ac:chgData name="Rishav Banerjee" userId="b75e59bd1850d964" providerId="LiveId" clId="{D80CA574-6EB8-41F7-8A9C-17FCE218F135}" dt="2022-08-02T08:49:34.602" v="3688" actId="478"/>
          <ac:spMkLst>
            <pc:docMk/>
            <pc:sldMk cId="0" sldId="259"/>
            <ac:spMk id="97" creationId="{4DF1DF33-53AB-F39A-5281-19D8B7D1BEBC}"/>
          </ac:spMkLst>
        </pc:spChg>
        <pc:spChg chg="add mod">
          <ac:chgData name="Rishav Banerjee" userId="b75e59bd1850d964" providerId="LiveId" clId="{D80CA574-6EB8-41F7-8A9C-17FCE218F135}" dt="2022-08-02T11:11:48.508" v="4338" actId="1076"/>
          <ac:spMkLst>
            <pc:docMk/>
            <pc:sldMk cId="0" sldId="259"/>
            <ac:spMk id="98" creationId="{296BDA45-81D5-B23D-3A40-30EBC09EE26A}"/>
          </ac:spMkLst>
        </pc:spChg>
        <pc:spChg chg="add mod">
          <ac:chgData name="Rishav Banerjee" userId="b75e59bd1850d964" providerId="LiveId" clId="{D80CA574-6EB8-41F7-8A9C-17FCE218F135}" dt="2022-08-02T11:11:39.150" v="4337" actId="1076"/>
          <ac:spMkLst>
            <pc:docMk/>
            <pc:sldMk cId="0" sldId="259"/>
            <ac:spMk id="99" creationId="{1EE3D328-8024-F9A7-4FF0-8EFC11011C16}"/>
          </ac:spMkLst>
        </pc:spChg>
        <pc:spChg chg="add mod">
          <ac:chgData name="Rishav Banerjee" userId="b75e59bd1850d964" providerId="LiveId" clId="{D80CA574-6EB8-41F7-8A9C-17FCE218F135}" dt="2022-08-02T11:12:13.931" v="4341" actId="1076"/>
          <ac:spMkLst>
            <pc:docMk/>
            <pc:sldMk cId="0" sldId="259"/>
            <ac:spMk id="100" creationId="{481843E8-0F72-7093-B823-EC8FFF0DBDAE}"/>
          </ac:spMkLst>
        </pc:spChg>
        <pc:spChg chg="add mod">
          <ac:chgData name="Rishav Banerjee" userId="b75e59bd1850d964" providerId="LiveId" clId="{D80CA574-6EB8-41F7-8A9C-17FCE218F135}" dt="2022-08-02T08:58:45.435" v="3873" actId="1076"/>
          <ac:spMkLst>
            <pc:docMk/>
            <pc:sldMk cId="0" sldId="259"/>
            <ac:spMk id="101" creationId="{1480768D-231E-AD0E-562C-94795305B5C9}"/>
          </ac:spMkLst>
        </pc:spChg>
        <pc:spChg chg="add mod">
          <ac:chgData name="Rishav Banerjee" userId="b75e59bd1850d964" providerId="LiveId" clId="{D80CA574-6EB8-41F7-8A9C-17FCE218F135}" dt="2022-08-02T08:59:21.288" v="3907" actId="20577"/>
          <ac:spMkLst>
            <pc:docMk/>
            <pc:sldMk cId="0" sldId="259"/>
            <ac:spMk id="102" creationId="{FF80FC21-9D57-F5E3-909A-1C79EB0E0DD5}"/>
          </ac:spMkLst>
        </pc:spChg>
        <pc:spChg chg="add mod">
          <ac:chgData name="Rishav Banerjee" userId="b75e59bd1850d964" providerId="LiveId" clId="{D80CA574-6EB8-41F7-8A9C-17FCE218F135}" dt="2022-08-02T11:12:02.774" v="4340" actId="1076"/>
          <ac:spMkLst>
            <pc:docMk/>
            <pc:sldMk cId="0" sldId="259"/>
            <ac:spMk id="103" creationId="{887FB0E0-AC9B-5351-D448-5F71219BA07C}"/>
          </ac:spMkLst>
        </pc:spChg>
        <pc:spChg chg="add del mod">
          <ac:chgData name="Rishav Banerjee" userId="b75e59bd1850d964" providerId="LiveId" clId="{D80CA574-6EB8-41F7-8A9C-17FCE218F135}" dt="2022-08-02T08:47:21.424" v="3643"/>
          <ac:spMkLst>
            <pc:docMk/>
            <pc:sldMk cId="0" sldId="259"/>
            <ac:spMk id="104" creationId="{7502B297-2F96-8905-7161-DAD69243228F}"/>
          </ac:spMkLst>
        </pc:spChg>
        <pc:spChg chg="add del mod">
          <ac:chgData name="Rishav Banerjee" userId="b75e59bd1850d964" providerId="LiveId" clId="{D80CA574-6EB8-41F7-8A9C-17FCE218F135}" dt="2022-08-02T08:54:37.324" v="3810" actId="1076"/>
          <ac:spMkLst>
            <pc:docMk/>
            <pc:sldMk cId="0" sldId="259"/>
            <ac:spMk id="105" creationId="{5C1F3AE8-7006-245E-0FCE-D5AB9AF1EAFF}"/>
          </ac:spMkLst>
        </pc:spChg>
        <pc:spChg chg="add del mod">
          <ac:chgData name="Rishav Banerjee" userId="b75e59bd1850d964" providerId="LiveId" clId="{D80CA574-6EB8-41F7-8A9C-17FCE218F135}" dt="2022-08-02T08:49:36.956" v="3689" actId="478"/>
          <ac:spMkLst>
            <pc:docMk/>
            <pc:sldMk cId="0" sldId="259"/>
            <ac:spMk id="106" creationId="{B608D1E5-7854-DDFE-26B3-1FD796FC7705}"/>
          </ac:spMkLst>
        </pc:spChg>
        <pc:spChg chg="add del mod">
          <ac:chgData name="Rishav Banerjee" userId="b75e59bd1850d964" providerId="LiveId" clId="{D80CA574-6EB8-41F7-8A9C-17FCE218F135}" dt="2022-08-02T08:49:33.102" v="3687" actId="478"/>
          <ac:spMkLst>
            <pc:docMk/>
            <pc:sldMk cId="0" sldId="259"/>
            <ac:spMk id="107" creationId="{B01DBC90-4D46-C877-EB25-EEBA54982DE3}"/>
          </ac:spMkLst>
        </pc:spChg>
        <pc:spChg chg="mod">
          <ac:chgData name="Rishav Banerjee" userId="b75e59bd1850d964" providerId="LiveId" clId="{D80CA574-6EB8-41F7-8A9C-17FCE218F135}" dt="2022-08-02T08:48:18.421" v="3651" actId="1076"/>
          <ac:spMkLst>
            <pc:docMk/>
            <pc:sldMk cId="0" sldId="259"/>
            <ac:spMk id="178" creationId="{00000000-0000-0000-0000-000000000000}"/>
          </ac:spMkLst>
        </pc:spChg>
        <pc:spChg chg="mod">
          <ac:chgData name="Rishav Banerjee" userId="b75e59bd1850d964" providerId="LiveId" clId="{D80CA574-6EB8-41F7-8A9C-17FCE218F135}" dt="2022-08-02T08:54:27.115" v="3808" actId="1076"/>
          <ac:spMkLst>
            <pc:docMk/>
            <pc:sldMk cId="0" sldId="259"/>
            <ac:spMk id="179" creationId="{00000000-0000-0000-0000-000000000000}"/>
          </ac:spMkLst>
        </pc:spChg>
        <pc:spChg chg="mod">
          <ac:chgData name="Rishav Banerjee" userId="b75e59bd1850d964" providerId="LiveId" clId="{D80CA574-6EB8-41F7-8A9C-17FCE218F135}" dt="2022-08-02T08:54:31.362" v="3809" actId="1076"/>
          <ac:spMkLst>
            <pc:docMk/>
            <pc:sldMk cId="0" sldId="259"/>
            <ac:spMk id="267" creationId="{00000000-0000-0000-0000-000000000000}"/>
          </ac:spMkLst>
        </pc:spChg>
        <pc:spChg chg="del mod">
          <ac:chgData name="Rishav Banerjee" userId="b75e59bd1850d964" providerId="LiveId" clId="{D80CA574-6EB8-41F7-8A9C-17FCE218F135}" dt="2022-08-01T19:14:32.161" v="1987" actId="478"/>
          <ac:spMkLst>
            <pc:docMk/>
            <pc:sldMk cId="0" sldId="259"/>
            <ac:spMk id="268" creationId="{00000000-0000-0000-0000-000000000000}"/>
          </ac:spMkLst>
        </pc:spChg>
        <pc:spChg chg="del mod">
          <ac:chgData name="Rishav Banerjee" userId="b75e59bd1850d964" providerId="LiveId" clId="{D80CA574-6EB8-41F7-8A9C-17FCE218F135}" dt="2022-08-01T19:14:37.302" v="1990" actId="478"/>
          <ac:spMkLst>
            <pc:docMk/>
            <pc:sldMk cId="0" sldId="259"/>
            <ac:spMk id="269" creationId="{00000000-0000-0000-0000-000000000000}"/>
          </ac:spMkLst>
        </pc:spChg>
        <pc:spChg chg="del">
          <ac:chgData name="Rishav Banerjee" userId="b75e59bd1850d964" providerId="LiveId" clId="{D80CA574-6EB8-41F7-8A9C-17FCE218F135}" dt="2022-08-01T18:32:11.488" v="1573" actId="478"/>
          <ac:spMkLst>
            <pc:docMk/>
            <pc:sldMk cId="0" sldId="259"/>
            <ac:spMk id="270" creationId="{00000000-0000-0000-0000-000000000000}"/>
          </ac:spMkLst>
        </pc:spChg>
        <pc:spChg chg="del">
          <ac:chgData name="Rishav Banerjee" userId="b75e59bd1850d964" providerId="LiveId" clId="{D80CA574-6EB8-41F7-8A9C-17FCE218F135}" dt="2022-08-01T18:32:24.457" v="1578" actId="478"/>
          <ac:spMkLst>
            <pc:docMk/>
            <pc:sldMk cId="0" sldId="259"/>
            <ac:spMk id="271" creationId="{00000000-0000-0000-0000-000000000000}"/>
          </ac:spMkLst>
        </pc:spChg>
        <pc:spChg chg="add del mod">
          <ac:chgData name="Rishav Banerjee" userId="b75e59bd1850d964" providerId="LiveId" clId="{D80CA574-6EB8-41F7-8A9C-17FCE218F135}" dt="2022-08-01T19:14:33.349" v="1988" actId="478"/>
          <ac:spMkLst>
            <pc:docMk/>
            <pc:sldMk cId="0" sldId="259"/>
            <ac:spMk id="272" creationId="{00000000-0000-0000-0000-000000000000}"/>
          </ac:spMkLst>
        </pc:spChg>
        <pc:spChg chg="del mod">
          <ac:chgData name="Rishav Banerjee" userId="b75e59bd1850d964" providerId="LiveId" clId="{D80CA574-6EB8-41F7-8A9C-17FCE218F135}" dt="2022-08-01T18:32:34.459" v="1580" actId="478"/>
          <ac:spMkLst>
            <pc:docMk/>
            <pc:sldMk cId="0" sldId="259"/>
            <ac:spMk id="273" creationId="{00000000-0000-0000-0000-000000000000}"/>
          </ac:spMkLst>
        </pc:spChg>
        <pc:spChg chg="del mod">
          <ac:chgData name="Rishav Banerjee" userId="b75e59bd1850d964" providerId="LiveId" clId="{D80CA574-6EB8-41F7-8A9C-17FCE218F135}" dt="2022-08-01T19:13:41.755" v="1982" actId="478"/>
          <ac:spMkLst>
            <pc:docMk/>
            <pc:sldMk cId="0" sldId="259"/>
            <ac:spMk id="274" creationId="{00000000-0000-0000-0000-000000000000}"/>
          </ac:spMkLst>
        </pc:spChg>
        <pc:spChg chg="del mod">
          <ac:chgData name="Rishav Banerjee" userId="b75e59bd1850d964" providerId="LiveId" clId="{D80CA574-6EB8-41F7-8A9C-17FCE218F135}" dt="2022-08-01T19:13:44.349" v="1984" actId="478"/>
          <ac:spMkLst>
            <pc:docMk/>
            <pc:sldMk cId="0" sldId="259"/>
            <ac:spMk id="275" creationId="{00000000-0000-0000-0000-000000000000}"/>
          </ac:spMkLst>
        </pc:spChg>
        <pc:spChg chg="del">
          <ac:chgData name="Rishav Banerjee" userId="b75e59bd1850d964" providerId="LiveId" clId="{D80CA574-6EB8-41F7-8A9C-17FCE218F135}" dt="2022-08-01T19:13:42.990" v="1983" actId="478"/>
          <ac:spMkLst>
            <pc:docMk/>
            <pc:sldMk cId="0" sldId="259"/>
            <ac:spMk id="276" creationId="{00000000-0000-0000-0000-000000000000}"/>
          </ac:spMkLst>
        </pc:spChg>
        <pc:spChg chg="del">
          <ac:chgData name="Rishav Banerjee" userId="b75e59bd1850d964" providerId="LiveId" clId="{D80CA574-6EB8-41F7-8A9C-17FCE218F135}" dt="2022-08-01T19:13:36.720" v="1980" actId="478"/>
          <ac:spMkLst>
            <pc:docMk/>
            <pc:sldMk cId="0" sldId="259"/>
            <ac:spMk id="277" creationId="{00000000-0000-0000-0000-000000000000}"/>
          </ac:spMkLst>
        </pc:spChg>
        <pc:spChg chg="del">
          <ac:chgData name="Rishav Banerjee" userId="b75e59bd1850d964" providerId="LiveId" clId="{D80CA574-6EB8-41F7-8A9C-17FCE218F135}" dt="2022-08-01T19:13:48.302" v="1986" actId="478"/>
          <ac:spMkLst>
            <pc:docMk/>
            <pc:sldMk cId="0" sldId="259"/>
            <ac:spMk id="278" creationId="{00000000-0000-0000-0000-000000000000}"/>
          </ac:spMkLst>
        </pc:spChg>
        <pc:spChg chg="del">
          <ac:chgData name="Rishav Banerjee" userId="b75e59bd1850d964" providerId="LiveId" clId="{D80CA574-6EB8-41F7-8A9C-17FCE218F135}" dt="2022-08-01T19:13:47.224" v="1985" actId="478"/>
          <ac:spMkLst>
            <pc:docMk/>
            <pc:sldMk cId="0" sldId="259"/>
            <ac:spMk id="279" creationId="{00000000-0000-0000-0000-000000000000}"/>
          </ac:spMkLst>
        </pc:spChg>
        <pc:grpChg chg="mod">
          <ac:chgData name="Rishav Banerjee" userId="b75e59bd1850d964" providerId="LiveId" clId="{D80CA574-6EB8-41F7-8A9C-17FCE218F135}" dt="2022-08-02T06:11:38.418" v="2335" actId="1076"/>
          <ac:grpSpMkLst>
            <pc:docMk/>
            <pc:sldMk cId="0" sldId="259"/>
            <ac:grpSpMk id="180" creationId="{00000000-0000-0000-0000-000000000000}"/>
          </ac:grpSpMkLst>
        </pc:grpChg>
      </pc:sldChg>
      <pc:sldChg chg="addSp delSp modSp mod ord modTransition modClrScheme addAnim delAnim chgLayout">
        <pc:chgData name="Rishav Banerjee" userId="b75e59bd1850d964" providerId="LiveId" clId="{D80CA574-6EB8-41F7-8A9C-17FCE218F135}" dt="2022-08-02T07:18:54.105" v="3574"/>
        <pc:sldMkLst>
          <pc:docMk/>
          <pc:sldMk cId="0" sldId="260"/>
        </pc:sldMkLst>
        <pc:spChg chg="add del">
          <ac:chgData name="Rishav Banerjee" userId="b75e59bd1850d964" providerId="LiveId" clId="{D80CA574-6EB8-41F7-8A9C-17FCE218F135}" dt="2022-08-01T18:40:20.718" v="1765" actId="478"/>
          <ac:spMkLst>
            <pc:docMk/>
            <pc:sldMk cId="0" sldId="260"/>
            <ac:spMk id="285" creationId="{00000000-0000-0000-0000-000000000000}"/>
          </ac:spMkLst>
        </pc:spChg>
        <pc:spChg chg="add del">
          <ac:chgData name="Rishav Banerjee" userId="b75e59bd1850d964" providerId="LiveId" clId="{D80CA574-6EB8-41F7-8A9C-17FCE218F135}" dt="2022-08-01T18:40:20.718" v="1765" actId="478"/>
          <ac:spMkLst>
            <pc:docMk/>
            <pc:sldMk cId="0" sldId="260"/>
            <ac:spMk id="286" creationId="{00000000-0000-0000-0000-000000000000}"/>
          </ac:spMkLst>
        </pc:spChg>
        <pc:spChg chg="add del">
          <ac:chgData name="Rishav Banerjee" userId="b75e59bd1850d964" providerId="LiveId" clId="{D80CA574-6EB8-41F7-8A9C-17FCE218F135}" dt="2022-08-01T18:40:20.718" v="1765" actId="478"/>
          <ac:spMkLst>
            <pc:docMk/>
            <pc:sldMk cId="0" sldId="260"/>
            <ac:spMk id="287" creationId="{00000000-0000-0000-0000-000000000000}"/>
          </ac:spMkLst>
        </pc:spChg>
        <pc:spChg chg="add del">
          <ac:chgData name="Rishav Banerjee" userId="b75e59bd1850d964" providerId="LiveId" clId="{D80CA574-6EB8-41F7-8A9C-17FCE218F135}" dt="2022-08-01T18:40:20.718" v="1765" actId="478"/>
          <ac:spMkLst>
            <pc:docMk/>
            <pc:sldMk cId="0" sldId="260"/>
            <ac:spMk id="288" creationId="{00000000-0000-0000-0000-000000000000}"/>
          </ac:spMkLst>
        </pc:spChg>
        <pc:picChg chg="add del mod">
          <ac:chgData name="Rishav Banerjee" userId="b75e59bd1850d964" providerId="LiveId" clId="{D80CA574-6EB8-41F7-8A9C-17FCE218F135}" dt="2022-08-01T18:45:26.678" v="1776" actId="478"/>
          <ac:picMkLst>
            <pc:docMk/>
            <pc:sldMk cId="0" sldId="260"/>
            <ac:picMk id="3" creationId="{0731126C-E573-F61C-DE22-067A4B821691}"/>
          </ac:picMkLst>
        </pc:picChg>
        <pc:picChg chg="add del mod">
          <ac:chgData name="Rishav Banerjee" userId="b75e59bd1850d964" providerId="LiveId" clId="{D80CA574-6EB8-41F7-8A9C-17FCE218F135}" dt="2022-08-01T18:46:08.524" v="1779" actId="478"/>
          <ac:picMkLst>
            <pc:docMk/>
            <pc:sldMk cId="0" sldId="260"/>
            <ac:picMk id="5" creationId="{4F65CE53-96CB-76AA-F5E0-7E5B842B7356}"/>
          </ac:picMkLst>
        </pc:picChg>
        <pc:picChg chg="add mod">
          <ac:chgData name="Rishav Banerjee" userId="b75e59bd1850d964" providerId="LiveId" clId="{D80CA574-6EB8-41F7-8A9C-17FCE218F135}" dt="2022-08-01T19:19:31.191" v="2151" actId="14100"/>
          <ac:picMkLst>
            <pc:docMk/>
            <pc:sldMk cId="0" sldId="260"/>
            <ac:picMk id="7" creationId="{BF373AA9-CD23-2271-6335-BC23C4111C10}"/>
          </ac:picMkLst>
        </pc:picChg>
        <pc:picChg chg="add mod">
          <ac:chgData name="Rishav Banerjee" userId="b75e59bd1850d964" providerId="LiveId" clId="{D80CA574-6EB8-41F7-8A9C-17FCE218F135}" dt="2022-08-01T19:19:40.316" v="2153" actId="14100"/>
          <ac:picMkLst>
            <pc:docMk/>
            <pc:sldMk cId="0" sldId="260"/>
            <ac:picMk id="9" creationId="{A7215765-878C-B787-C4E1-4E80AFB0D0DE}"/>
          </ac:picMkLst>
        </pc:picChg>
        <pc:picChg chg="add del mod">
          <ac:chgData name="Rishav Banerjee" userId="b75e59bd1850d964" providerId="LiveId" clId="{D80CA574-6EB8-41F7-8A9C-17FCE218F135}" dt="2022-08-01T18:49:10.185" v="1794" actId="478"/>
          <ac:picMkLst>
            <pc:docMk/>
            <pc:sldMk cId="0" sldId="260"/>
            <ac:picMk id="11" creationId="{91065AFE-F603-8AD0-DE65-63EE3E386553}"/>
          </ac:picMkLst>
        </pc:picChg>
        <pc:picChg chg="add del mod">
          <ac:chgData name="Rishav Banerjee" userId="b75e59bd1850d964" providerId="LiveId" clId="{D80CA574-6EB8-41F7-8A9C-17FCE218F135}" dt="2022-08-01T18:51:43.202" v="1812" actId="478"/>
          <ac:picMkLst>
            <pc:docMk/>
            <pc:sldMk cId="0" sldId="260"/>
            <ac:picMk id="13" creationId="{8B60F931-C149-EE0F-86F5-608018ACB1D7}"/>
          </ac:picMkLst>
        </pc:picChg>
        <pc:picChg chg="add mod">
          <ac:chgData name="Rishav Banerjee" userId="b75e59bd1850d964" providerId="LiveId" clId="{D80CA574-6EB8-41F7-8A9C-17FCE218F135}" dt="2022-08-01T18:54:16.164" v="1835" actId="14100"/>
          <ac:picMkLst>
            <pc:docMk/>
            <pc:sldMk cId="0" sldId="260"/>
            <ac:picMk id="15" creationId="{59045A53-D039-8FAB-27FB-8011FD52F0AE}"/>
          </ac:picMkLst>
        </pc:picChg>
        <pc:picChg chg="add mod">
          <ac:chgData name="Rishav Banerjee" userId="b75e59bd1850d964" providerId="LiveId" clId="{D80CA574-6EB8-41F7-8A9C-17FCE218F135}" dt="2022-08-01T18:54:11.258" v="1834" actId="14100"/>
          <ac:picMkLst>
            <pc:docMk/>
            <pc:sldMk cId="0" sldId="260"/>
            <ac:picMk id="17" creationId="{8CB69087-292B-3A89-05A6-4F5E96D10357}"/>
          </ac:picMkLst>
        </pc:picChg>
      </pc:sldChg>
      <pc:sldChg chg="addSp delSp modSp del mod modClrScheme delAnim chgLayout">
        <pc:chgData name="Rishav Banerjee" userId="b75e59bd1850d964" providerId="LiveId" clId="{D80CA574-6EB8-41F7-8A9C-17FCE218F135}" dt="2022-08-01T18:58:18.621" v="1855" actId="2696"/>
        <pc:sldMkLst>
          <pc:docMk/>
          <pc:sldMk cId="0" sldId="261"/>
        </pc:sldMkLst>
        <pc:spChg chg="add mod">
          <ac:chgData name="Rishav Banerjee" userId="b75e59bd1850d964" providerId="LiveId" clId="{D80CA574-6EB8-41F7-8A9C-17FCE218F135}" dt="2022-08-01T18:58:04.250" v="1854" actId="14100"/>
          <ac:spMkLst>
            <pc:docMk/>
            <pc:sldMk cId="0" sldId="261"/>
            <ac:spMk id="7" creationId="{E92F8742-6EAB-6782-B860-E4968CD52BF9}"/>
          </ac:spMkLst>
        </pc:spChg>
        <pc:spChg chg="add mod">
          <ac:chgData name="Rishav Banerjee" userId="b75e59bd1850d964" providerId="LiveId" clId="{D80CA574-6EB8-41F7-8A9C-17FCE218F135}" dt="2022-08-01T18:57:56.487" v="1853" actId="1076"/>
          <ac:spMkLst>
            <pc:docMk/>
            <pc:sldMk cId="0" sldId="261"/>
            <ac:spMk id="9" creationId="{A9D0DEEC-52DB-5561-688E-46340E9FE251}"/>
          </ac:spMkLst>
        </pc:spChg>
        <pc:spChg chg="del">
          <ac:chgData name="Rishav Banerjee" userId="b75e59bd1850d964" providerId="LiveId" clId="{D80CA574-6EB8-41F7-8A9C-17FCE218F135}" dt="2022-08-01T18:54:34.783" v="1836" actId="478"/>
          <ac:spMkLst>
            <pc:docMk/>
            <pc:sldMk cId="0" sldId="261"/>
            <ac:spMk id="293" creationId="{00000000-0000-0000-0000-000000000000}"/>
          </ac:spMkLst>
        </pc:spChg>
        <pc:spChg chg="del">
          <ac:chgData name="Rishav Banerjee" userId="b75e59bd1850d964" providerId="LiveId" clId="{D80CA574-6EB8-41F7-8A9C-17FCE218F135}" dt="2022-08-01T18:54:34.783" v="1836" actId="478"/>
          <ac:spMkLst>
            <pc:docMk/>
            <pc:sldMk cId="0" sldId="261"/>
            <ac:spMk id="294" creationId="{00000000-0000-0000-0000-000000000000}"/>
          </ac:spMkLst>
        </pc:spChg>
        <pc:spChg chg="del">
          <ac:chgData name="Rishav Banerjee" userId="b75e59bd1850d964" providerId="LiveId" clId="{D80CA574-6EB8-41F7-8A9C-17FCE218F135}" dt="2022-08-01T18:54:34.783" v="1836" actId="478"/>
          <ac:spMkLst>
            <pc:docMk/>
            <pc:sldMk cId="0" sldId="261"/>
            <ac:spMk id="295" creationId="{00000000-0000-0000-0000-000000000000}"/>
          </ac:spMkLst>
        </pc:spChg>
        <pc:spChg chg="del">
          <ac:chgData name="Rishav Banerjee" userId="b75e59bd1850d964" providerId="LiveId" clId="{D80CA574-6EB8-41F7-8A9C-17FCE218F135}" dt="2022-08-01T18:54:34.783" v="1836" actId="478"/>
          <ac:spMkLst>
            <pc:docMk/>
            <pc:sldMk cId="0" sldId="261"/>
            <ac:spMk id="296" creationId="{00000000-0000-0000-0000-000000000000}"/>
          </ac:spMkLst>
        </pc:spChg>
      </pc:sldChg>
      <pc:sldChg chg="del">
        <pc:chgData name="Rishav Banerjee" userId="b75e59bd1850d964" providerId="LiveId" clId="{D80CA574-6EB8-41F7-8A9C-17FCE218F135}" dt="2022-08-01T19:33:10.270" v="2157" actId="47"/>
        <pc:sldMkLst>
          <pc:docMk/>
          <pc:sldMk cId="0" sldId="262"/>
        </pc:sldMkLst>
      </pc:sldChg>
      <pc:sldChg chg="del">
        <pc:chgData name="Rishav Banerjee" userId="b75e59bd1850d964" providerId="LiveId" clId="{D80CA574-6EB8-41F7-8A9C-17FCE218F135}" dt="2022-08-01T19:33:14.368" v="2158" actId="47"/>
        <pc:sldMkLst>
          <pc:docMk/>
          <pc:sldMk cId="0" sldId="263"/>
        </pc:sldMkLst>
      </pc:sldChg>
      <pc:sldChg chg="addSp delSp modSp del mod addAnim delAnim modAnim">
        <pc:chgData name="Rishav Banerjee" userId="b75e59bd1850d964" providerId="LiveId" clId="{D80CA574-6EB8-41F7-8A9C-17FCE218F135}" dt="2022-08-02T05:58:36.349" v="2327" actId="47"/>
        <pc:sldMkLst>
          <pc:docMk/>
          <pc:sldMk cId="0" sldId="264"/>
        </pc:sldMkLst>
        <pc:spChg chg="mod">
          <ac:chgData name="Rishav Banerjee" userId="b75e59bd1850d964" providerId="LiveId" clId="{D80CA574-6EB8-41F7-8A9C-17FCE218F135}" dt="2022-08-01T19:33:55.942" v="2207" actId="20577"/>
          <ac:spMkLst>
            <pc:docMk/>
            <pc:sldMk cId="0" sldId="264"/>
            <ac:spMk id="317" creationId="{00000000-0000-0000-0000-000000000000}"/>
          </ac:spMkLst>
        </pc:spChg>
        <pc:spChg chg="add del mod">
          <ac:chgData name="Rishav Banerjee" userId="b75e59bd1850d964" providerId="LiveId" clId="{D80CA574-6EB8-41F7-8A9C-17FCE218F135}" dt="2022-08-01T19:46:05.331" v="2211" actId="47"/>
          <ac:spMkLst>
            <pc:docMk/>
            <pc:sldMk cId="0" sldId="264"/>
            <ac:spMk id="318" creationId="{00000000-0000-0000-0000-000000000000}"/>
          </ac:spMkLst>
        </pc:spChg>
      </pc:sldChg>
      <pc:sldChg chg="del">
        <pc:chgData name="Rishav Banerjee" userId="b75e59bd1850d964" providerId="LiveId" clId="{D80CA574-6EB8-41F7-8A9C-17FCE218F135}" dt="2022-08-02T05:58:38.114" v="2328" actId="47"/>
        <pc:sldMkLst>
          <pc:docMk/>
          <pc:sldMk cId="0" sldId="265"/>
        </pc:sldMkLst>
      </pc:sldChg>
      <pc:sldChg chg="del">
        <pc:chgData name="Rishav Banerjee" userId="b75e59bd1850d964" providerId="LiveId" clId="{D80CA574-6EB8-41F7-8A9C-17FCE218F135}" dt="2022-08-02T05:58:39.067" v="2329" actId="47"/>
        <pc:sldMkLst>
          <pc:docMk/>
          <pc:sldMk cId="0" sldId="266"/>
        </pc:sldMkLst>
      </pc:sldChg>
      <pc:sldChg chg="del">
        <pc:chgData name="Rishav Banerjee" userId="b75e59bd1850d964" providerId="LiveId" clId="{D80CA574-6EB8-41F7-8A9C-17FCE218F135}" dt="2022-08-02T05:58:42.453" v="2330" actId="47"/>
        <pc:sldMkLst>
          <pc:docMk/>
          <pc:sldMk cId="0" sldId="267"/>
        </pc:sldMkLst>
      </pc:sldChg>
      <pc:sldChg chg="del">
        <pc:chgData name="Rishav Banerjee" userId="b75e59bd1850d964" providerId="LiveId" clId="{D80CA574-6EB8-41F7-8A9C-17FCE218F135}" dt="2022-08-02T05:58:46.014" v="2331" actId="47"/>
        <pc:sldMkLst>
          <pc:docMk/>
          <pc:sldMk cId="0" sldId="268"/>
        </pc:sldMkLst>
      </pc:sldChg>
      <pc:sldChg chg="del">
        <pc:chgData name="Rishav Banerjee" userId="b75e59bd1850d964" providerId="LiveId" clId="{D80CA574-6EB8-41F7-8A9C-17FCE218F135}" dt="2022-08-02T06:18:22.415" v="2364" actId="47"/>
        <pc:sldMkLst>
          <pc:docMk/>
          <pc:sldMk cId="0" sldId="269"/>
        </pc:sldMkLst>
      </pc:sldChg>
      <pc:sldChg chg="addSp delSp modSp mod ord modTransition addAnim delAnim modAnim">
        <pc:chgData name="Rishav Banerjee" userId="b75e59bd1850d964" providerId="LiveId" clId="{D80CA574-6EB8-41F7-8A9C-17FCE218F135}" dt="2022-08-02T09:30:34.059" v="4260" actId="313"/>
        <pc:sldMkLst>
          <pc:docMk/>
          <pc:sldMk cId="0" sldId="270"/>
        </pc:sldMkLst>
        <pc:spChg chg="add del mod">
          <ac:chgData name="Rishav Banerjee" userId="b75e59bd1850d964" providerId="LiveId" clId="{D80CA574-6EB8-41F7-8A9C-17FCE218F135}" dt="2022-08-02T06:59:19.061" v="3449"/>
          <ac:spMkLst>
            <pc:docMk/>
            <pc:sldMk cId="0" sldId="270"/>
            <ac:spMk id="6" creationId="{2A8D9966-F1E5-4CCB-FD3B-477D521CC38D}"/>
          </ac:spMkLst>
        </pc:spChg>
        <pc:spChg chg="mod">
          <ac:chgData name="Rishav Banerjee" userId="b75e59bd1850d964" providerId="LiveId" clId="{D80CA574-6EB8-41F7-8A9C-17FCE218F135}" dt="2022-08-02T06:58:15.183" v="3416"/>
          <ac:spMkLst>
            <pc:docMk/>
            <pc:sldMk cId="0" sldId="270"/>
            <ac:spMk id="438" creationId="{00000000-0000-0000-0000-000000000000}"/>
          </ac:spMkLst>
        </pc:spChg>
        <pc:spChg chg="mod">
          <ac:chgData name="Rishav Banerjee" userId="b75e59bd1850d964" providerId="LiveId" clId="{D80CA574-6EB8-41F7-8A9C-17FCE218F135}" dt="2022-08-02T06:18:42.442" v="2398" actId="20577"/>
          <ac:spMkLst>
            <pc:docMk/>
            <pc:sldMk cId="0" sldId="270"/>
            <ac:spMk id="439" creationId="{00000000-0000-0000-0000-000000000000}"/>
          </ac:spMkLst>
        </pc:spChg>
        <pc:spChg chg="mod">
          <ac:chgData name="Rishav Banerjee" userId="b75e59bd1850d964" providerId="LiveId" clId="{D80CA574-6EB8-41F7-8A9C-17FCE218F135}" dt="2022-08-02T09:30:34.059" v="4260" actId="313"/>
          <ac:spMkLst>
            <pc:docMk/>
            <pc:sldMk cId="0" sldId="270"/>
            <ac:spMk id="440" creationId="{00000000-0000-0000-0000-000000000000}"/>
          </ac:spMkLst>
        </pc:spChg>
        <pc:picChg chg="add mod modCrop">
          <ac:chgData name="Rishav Banerjee" userId="b75e59bd1850d964" providerId="LiveId" clId="{D80CA574-6EB8-41F7-8A9C-17FCE218F135}" dt="2022-08-02T09:29:54.277" v="4249" actId="1076"/>
          <ac:picMkLst>
            <pc:docMk/>
            <pc:sldMk cId="0" sldId="270"/>
            <ac:picMk id="3" creationId="{1E125BE2-407B-06E0-CDDE-F2E9A67C1B4A}"/>
          </ac:picMkLst>
        </pc:picChg>
        <pc:picChg chg="add mod">
          <ac:chgData name="Rishav Banerjee" userId="b75e59bd1850d964" providerId="LiveId" clId="{D80CA574-6EB8-41F7-8A9C-17FCE218F135}" dt="2022-08-02T09:30:01.002" v="4252" actId="1076"/>
          <ac:picMkLst>
            <pc:docMk/>
            <pc:sldMk cId="0" sldId="270"/>
            <ac:picMk id="5" creationId="{337501E3-6DFC-4E9D-ACC5-45EC4BCC331F}"/>
          </ac:picMkLst>
        </pc:picChg>
        <pc:picChg chg="add mod modCrop">
          <ac:chgData name="Rishav Banerjee" userId="b75e59bd1850d964" providerId="LiveId" clId="{D80CA574-6EB8-41F7-8A9C-17FCE218F135}" dt="2022-08-02T09:30:06.272" v="4254" actId="1076"/>
          <ac:picMkLst>
            <pc:docMk/>
            <pc:sldMk cId="0" sldId="270"/>
            <ac:picMk id="7" creationId="{6D9A1ADE-0530-2B53-ABCC-EB445A66E0A3}"/>
          </ac:picMkLst>
        </pc:picChg>
        <pc:picChg chg="add mod">
          <ac:chgData name="Rishav Banerjee" userId="b75e59bd1850d964" providerId="LiveId" clId="{D80CA574-6EB8-41F7-8A9C-17FCE218F135}" dt="2022-08-02T09:29:56.567" v="4250" actId="1076"/>
          <ac:picMkLst>
            <pc:docMk/>
            <pc:sldMk cId="0" sldId="270"/>
            <ac:picMk id="9" creationId="{AA6FE7B3-C55A-C4E4-79FC-EAA73E3CA11F}"/>
          </ac:picMkLst>
        </pc:picChg>
        <pc:picChg chg="add mod">
          <ac:chgData name="Rishav Banerjee" userId="b75e59bd1850d964" providerId="LiveId" clId="{D80CA574-6EB8-41F7-8A9C-17FCE218F135}" dt="2022-08-02T09:26:35.025" v="4209" actId="1076"/>
          <ac:picMkLst>
            <pc:docMk/>
            <pc:sldMk cId="0" sldId="270"/>
            <ac:picMk id="1026" creationId="{5D3D56E9-5F61-53AD-E333-7F70F5FF580E}"/>
          </ac:picMkLst>
        </pc:picChg>
      </pc:sldChg>
      <pc:sldChg chg="del">
        <pc:chgData name="Rishav Banerjee" userId="b75e59bd1850d964" providerId="LiveId" clId="{D80CA574-6EB8-41F7-8A9C-17FCE218F135}" dt="2022-08-02T06:53:30.926" v="3390" actId="47"/>
        <pc:sldMkLst>
          <pc:docMk/>
          <pc:sldMk cId="0" sldId="271"/>
        </pc:sldMkLst>
      </pc:sldChg>
      <pc:sldChg chg="del">
        <pc:chgData name="Rishav Banerjee" userId="b75e59bd1850d964" providerId="LiveId" clId="{D80CA574-6EB8-41F7-8A9C-17FCE218F135}" dt="2022-08-02T06:53:36.786" v="3391" actId="47"/>
        <pc:sldMkLst>
          <pc:docMk/>
          <pc:sldMk cId="0" sldId="272"/>
        </pc:sldMkLst>
      </pc:sldChg>
      <pc:sldChg chg="del">
        <pc:chgData name="Rishav Banerjee" userId="b75e59bd1850d964" providerId="LiveId" clId="{D80CA574-6EB8-41F7-8A9C-17FCE218F135}" dt="2022-08-02T06:53:42.331" v="3392" actId="47"/>
        <pc:sldMkLst>
          <pc:docMk/>
          <pc:sldMk cId="0" sldId="273"/>
        </pc:sldMkLst>
      </pc:sldChg>
      <pc:sldChg chg="delSp modSp del mod delAnim">
        <pc:chgData name="Rishav Banerjee" userId="b75e59bd1850d964" providerId="LiveId" clId="{D80CA574-6EB8-41F7-8A9C-17FCE218F135}" dt="2022-08-02T07:14:53.182" v="3543" actId="47"/>
        <pc:sldMkLst>
          <pc:docMk/>
          <pc:sldMk cId="0" sldId="274"/>
        </pc:sldMkLst>
        <pc:spChg chg="del mod">
          <ac:chgData name="Rishav Banerjee" userId="b75e59bd1850d964" providerId="LiveId" clId="{D80CA574-6EB8-41F7-8A9C-17FCE218F135}" dt="2022-08-02T07:14:49.622" v="3542" actId="478"/>
          <ac:spMkLst>
            <pc:docMk/>
            <pc:sldMk cId="0" sldId="274"/>
            <ac:spMk id="466" creationId="{00000000-0000-0000-0000-000000000000}"/>
          </ac:spMkLst>
        </pc:spChg>
      </pc:sldChg>
      <pc:sldChg chg="addSp delSp modSp mod">
        <pc:chgData name="Rishav Banerjee" userId="b75e59bd1850d964" providerId="LiveId" clId="{D80CA574-6EB8-41F7-8A9C-17FCE218F135}" dt="2022-08-02T12:43:36.774" v="4387" actId="1076"/>
        <pc:sldMkLst>
          <pc:docMk/>
          <pc:sldMk cId="0" sldId="275"/>
        </pc:sldMkLst>
        <pc:spChg chg="del">
          <ac:chgData name="Rishav Banerjee" userId="b75e59bd1850d964" providerId="LiveId" clId="{D80CA574-6EB8-41F7-8A9C-17FCE218F135}" dt="2022-08-02T09:31:45.537" v="4261" actId="478"/>
          <ac:spMkLst>
            <pc:docMk/>
            <pc:sldMk cId="0" sldId="275"/>
            <ac:spMk id="481" creationId="{00000000-0000-0000-0000-000000000000}"/>
          </ac:spMkLst>
        </pc:spChg>
        <pc:spChg chg="mod">
          <ac:chgData name="Rishav Banerjee" userId="b75e59bd1850d964" providerId="LiveId" clId="{D80CA574-6EB8-41F7-8A9C-17FCE218F135}" dt="2022-08-02T11:15:46.837" v="4368" actId="20577"/>
          <ac:spMkLst>
            <pc:docMk/>
            <pc:sldMk cId="0" sldId="275"/>
            <ac:spMk id="482" creationId="{00000000-0000-0000-0000-000000000000}"/>
          </ac:spMkLst>
        </pc:spChg>
        <pc:picChg chg="add mod">
          <ac:chgData name="Rishav Banerjee" userId="b75e59bd1850d964" providerId="LiveId" clId="{D80CA574-6EB8-41F7-8A9C-17FCE218F135}" dt="2022-08-02T12:15:56.863" v="4373" actId="1076"/>
          <ac:picMkLst>
            <pc:docMk/>
            <pc:sldMk cId="0" sldId="275"/>
            <ac:picMk id="3" creationId="{39B8ADDE-9B96-0EA3-C268-42FC6BC5F484}"/>
          </ac:picMkLst>
        </pc:picChg>
        <pc:picChg chg="add mod">
          <ac:chgData name="Rishav Banerjee" userId="b75e59bd1850d964" providerId="LiveId" clId="{D80CA574-6EB8-41F7-8A9C-17FCE218F135}" dt="2022-08-02T12:16:03.333" v="4375" actId="1076"/>
          <ac:picMkLst>
            <pc:docMk/>
            <pc:sldMk cId="0" sldId="275"/>
            <ac:picMk id="5" creationId="{C34EEE31-A26D-827A-2F0B-E0EC8832B64C}"/>
          </ac:picMkLst>
        </pc:picChg>
        <pc:picChg chg="add mod">
          <ac:chgData name="Rishav Banerjee" userId="b75e59bd1850d964" providerId="LiveId" clId="{D80CA574-6EB8-41F7-8A9C-17FCE218F135}" dt="2022-08-02T12:43:36.774" v="4387" actId="1076"/>
          <ac:picMkLst>
            <pc:docMk/>
            <pc:sldMk cId="0" sldId="275"/>
            <ac:picMk id="7" creationId="{EC1BBED5-71C3-032D-A981-F9871A8193DB}"/>
          </ac:picMkLst>
        </pc:picChg>
        <pc:picChg chg="mod">
          <ac:chgData name="Rishav Banerjee" userId="b75e59bd1850d964" providerId="LiveId" clId="{D80CA574-6EB8-41F7-8A9C-17FCE218F135}" dt="2022-08-02T11:06:11.699" v="4278" actId="1076"/>
          <ac:picMkLst>
            <pc:docMk/>
            <pc:sldMk cId="0" sldId="275"/>
            <ac:picMk id="480" creationId="{00000000-0000-0000-0000-000000000000}"/>
          </ac:picMkLst>
        </pc:picChg>
        <pc:picChg chg="del mod">
          <ac:chgData name="Rishav Banerjee" userId="b75e59bd1850d964" providerId="LiveId" clId="{D80CA574-6EB8-41F7-8A9C-17FCE218F135}" dt="2022-08-02T11:03:13.738" v="4264" actId="478"/>
          <ac:picMkLst>
            <pc:docMk/>
            <pc:sldMk cId="0" sldId="275"/>
            <ac:picMk id="483" creationId="{00000000-0000-0000-0000-000000000000}"/>
          </ac:picMkLst>
        </pc:picChg>
      </pc:sldChg>
      <pc:sldChg chg="addSp delSp modSp mod">
        <pc:chgData name="Rishav Banerjee" userId="b75e59bd1850d964" providerId="LiveId" clId="{D80CA574-6EB8-41F7-8A9C-17FCE218F135}" dt="2022-08-02T12:43:11.460" v="4385" actId="1076"/>
        <pc:sldMkLst>
          <pc:docMk/>
          <pc:sldMk cId="0" sldId="276"/>
        </pc:sldMkLst>
        <pc:spChg chg="del">
          <ac:chgData name="Rishav Banerjee" userId="b75e59bd1850d964" providerId="LiveId" clId="{D80CA574-6EB8-41F7-8A9C-17FCE218F135}" dt="2022-08-02T09:31:49.144" v="4262" actId="478"/>
          <ac:spMkLst>
            <pc:docMk/>
            <pc:sldMk cId="0" sldId="276"/>
            <ac:spMk id="489" creationId="{00000000-0000-0000-0000-000000000000}"/>
          </ac:spMkLst>
        </pc:spChg>
        <pc:spChg chg="mod">
          <ac:chgData name="Rishav Banerjee" userId="b75e59bd1850d964" providerId="LiveId" clId="{D80CA574-6EB8-41F7-8A9C-17FCE218F135}" dt="2022-08-02T11:10:44.184" v="4308" actId="20577"/>
          <ac:spMkLst>
            <pc:docMk/>
            <pc:sldMk cId="0" sldId="276"/>
            <ac:spMk id="490" creationId="{00000000-0000-0000-0000-000000000000}"/>
          </ac:spMkLst>
        </pc:spChg>
        <pc:picChg chg="add mod">
          <ac:chgData name="Rishav Banerjee" userId="b75e59bd1850d964" providerId="LiveId" clId="{D80CA574-6EB8-41F7-8A9C-17FCE218F135}" dt="2022-08-02T12:38:08.370" v="4381" actId="1076"/>
          <ac:picMkLst>
            <pc:docMk/>
            <pc:sldMk cId="0" sldId="276"/>
            <ac:picMk id="3" creationId="{8B3E0788-0FB9-323B-2612-4C05BDAF112F}"/>
          </ac:picMkLst>
        </pc:picChg>
        <pc:picChg chg="add del mod">
          <ac:chgData name="Rishav Banerjee" userId="b75e59bd1850d964" providerId="LiveId" clId="{D80CA574-6EB8-41F7-8A9C-17FCE218F135}" dt="2022-08-02T11:10:48.325" v="4309" actId="478"/>
          <ac:picMkLst>
            <pc:docMk/>
            <pc:sldMk cId="0" sldId="276"/>
            <ac:picMk id="5" creationId="{FEB365AB-2900-F622-F31D-7D0FE6AB1C18}"/>
          </ac:picMkLst>
        </pc:picChg>
        <pc:picChg chg="add mod">
          <ac:chgData name="Rishav Banerjee" userId="b75e59bd1850d964" providerId="LiveId" clId="{D80CA574-6EB8-41F7-8A9C-17FCE218F135}" dt="2022-08-02T12:43:11.460" v="4385" actId="1076"/>
          <ac:picMkLst>
            <pc:docMk/>
            <pc:sldMk cId="0" sldId="276"/>
            <ac:picMk id="7" creationId="{675245BD-9776-F1E5-E66C-87535B2FC938}"/>
          </ac:picMkLst>
        </pc:picChg>
        <pc:picChg chg="del">
          <ac:chgData name="Rishav Banerjee" userId="b75e59bd1850d964" providerId="LiveId" clId="{D80CA574-6EB8-41F7-8A9C-17FCE218F135}" dt="2022-08-02T11:08:26.264" v="4281" actId="478"/>
          <ac:picMkLst>
            <pc:docMk/>
            <pc:sldMk cId="0" sldId="276"/>
            <ac:picMk id="491" creationId="{00000000-0000-0000-0000-000000000000}"/>
          </ac:picMkLst>
        </pc:picChg>
      </pc:sldChg>
      <pc:sldChg chg="modSp del mod">
        <pc:chgData name="Rishav Banerjee" userId="b75e59bd1850d964" providerId="LiveId" clId="{D80CA574-6EB8-41F7-8A9C-17FCE218F135}" dt="2022-08-02T07:20:48.557" v="3577" actId="47"/>
        <pc:sldMkLst>
          <pc:docMk/>
          <pc:sldMk cId="0" sldId="277"/>
        </pc:sldMkLst>
        <pc:spChg chg="mod">
          <ac:chgData name="Rishav Banerjee" userId="b75e59bd1850d964" providerId="LiveId" clId="{D80CA574-6EB8-41F7-8A9C-17FCE218F135}" dt="2022-08-02T07:15:13.278" v="3544" actId="1076"/>
          <ac:spMkLst>
            <pc:docMk/>
            <pc:sldMk cId="0" sldId="277"/>
            <ac:spMk id="496" creationId="{00000000-0000-0000-0000-000000000000}"/>
          </ac:spMkLst>
        </pc:spChg>
      </pc:sldChg>
      <pc:sldChg chg="del">
        <pc:chgData name="Rishav Banerjee" userId="b75e59bd1850d964" providerId="LiveId" clId="{D80CA574-6EB8-41F7-8A9C-17FCE218F135}" dt="2022-08-02T07:20:50.948" v="3578" actId="47"/>
        <pc:sldMkLst>
          <pc:docMk/>
          <pc:sldMk cId="0" sldId="278"/>
        </pc:sldMkLst>
      </pc:sldChg>
      <pc:sldChg chg="del">
        <pc:chgData name="Rishav Banerjee" userId="b75e59bd1850d964" providerId="LiveId" clId="{D80CA574-6EB8-41F7-8A9C-17FCE218F135}" dt="2022-08-02T07:20:52.139" v="3579" actId="47"/>
        <pc:sldMkLst>
          <pc:docMk/>
          <pc:sldMk cId="0" sldId="279"/>
        </pc:sldMkLst>
      </pc:sldChg>
      <pc:sldChg chg="del">
        <pc:chgData name="Rishav Banerjee" userId="b75e59bd1850d964" providerId="LiveId" clId="{D80CA574-6EB8-41F7-8A9C-17FCE218F135}" dt="2022-08-02T07:20:53.025" v="3580" actId="47"/>
        <pc:sldMkLst>
          <pc:docMk/>
          <pc:sldMk cId="0" sldId="280"/>
        </pc:sldMkLst>
      </pc:sldChg>
      <pc:sldChg chg="del">
        <pc:chgData name="Rishav Banerjee" userId="b75e59bd1850d964" providerId="LiveId" clId="{D80CA574-6EB8-41F7-8A9C-17FCE218F135}" dt="2022-08-02T07:20:53.584" v="3581" actId="47"/>
        <pc:sldMkLst>
          <pc:docMk/>
          <pc:sldMk cId="0" sldId="281"/>
        </pc:sldMkLst>
      </pc:sldChg>
      <pc:sldChg chg="del">
        <pc:chgData name="Rishav Banerjee" userId="b75e59bd1850d964" providerId="LiveId" clId="{D80CA574-6EB8-41F7-8A9C-17FCE218F135}" dt="2022-08-02T07:20:54.001" v="3582" actId="47"/>
        <pc:sldMkLst>
          <pc:docMk/>
          <pc:sldMk cId="0" sldId="282"/>
        </pc:sldMkLst>
      </pc:sldChg>
      <pc:sldChg chg="del">
        <pc:chgData name="Rishav Banerjee" userId="b75e59bd1850d964" providerId="LiveId" clId="{D80CA574-6EB8-41F7-8A9C-17FCE218F135}" dt="2022-08-02T07:20:54.619" v="3583" actId="47"/>
        <pc:sldMkLst>
          <pc:docMk/>
          <pc:sldMk cId="0" sldId="283"/>
        </pc:sldMkLst>
      </pc:sldChg>
      <pc:sldChg chg="del">
        <pc:chgData name="Rishav Banerjee" userId="b75e59bd1850d964" providerId="LiveId" clId="{D80CA574-6EB8-41F7-8A9C-17FCE218F135}" dt="2022-08-02T07:20:55.722" v="3584" actId="47"/>
        <pc:sldMkLst>
          <pc:docMk/>
          <pc:sldMk cId="0" sldId="284"/>
        </pc:sldMkLst>
      </pc:sldChg>
      <pc:sldChg chg="del">
        <pc:chgData name="Rishav Banerjee" userId="b75e59bd1850d964" providerId="LiveId" clId="{D80CA574-6EB8-41F7-8A9C-17FCE218F135}" dt="2022-08-02T07:20:57.264" v="3585" actId="47"/>
        <pc:sldMkLst>
          <pc:docMk/>
          <pc:sldMk cId="0" sldId="285"/>
        </pc:sldMkLst>
      </pc:sldChg>
      <pc:sldChg chg="addSp delSp modSp mod delAnim modAnim">
        <pc:chgData name="Rishav Banerjee" userId="b75e59bd1850d964" providerId="LiveId" clId="{D80CA574-6EB8-41F7-8A9C-17FCE218F135}" dt="2022-08-02T13:57:18.776" v="4635" actId="14100"/>
        <pc:sldMkLst>
          <pc:docMk/>
          <pc:sldMk cId="0" sldId="286"/>
        </pc:sldMkLst>
        <pc:spChg chg="add mod">
          <ac:chgData name="Rishav Banerjee" userId="b75e59bd1850d964" providerId="LiveId" clId="{D80CA574-6EB8-41F7-8A9C-17FCE218F135}" dt="2022-08-02T13:33:57.562" v="4567" actId="1076"/>
          <ac:spMkLst>
            <pc:docMk/>
            <pc:sldMk cId="0" sldId="286"/>
            <ac:spMk id="10" creationId="{F035716D-6003-4C3B-196F-269DE2FC9C52}"/>
          </ac:spMkLst>
        </pc:spChg>
        <pc:spChg chg="add mod">
          <ac:chgData name="Rishav Banerjee" userId="b75e59bd1850d964" providerId="LiveId" clId="{D80CA574-6EB8-41F7-8A9C-17FCE218F135}" dt="2022-08-02T13:57:18.776" v="4635" actId="14100"/>
          <ac:spMkLst>
            <pc:docMk/>
            <pc:sldMk cId="0" sldId="286"/>
            <ac:spMk id="11" creationId="{BFA125C7-7383-EC2B-D466-85F1244CDEE8}"/>
          </ac:spMkLst>
        </pc:spChg>
        <pc:spChg chg="add mod">
          <ac:chgData name="Rishav Banerjee" userId="b75e59bd1850d964" providerId="LiveId" clId="{D80CA574-6EB8-41F7-8A9C-17FCE218F135}" dt="2022-08-02T13:34:12.470" v="4571" actId="1076"/>
          <ac:spMkLst>
            <pc:docMk/>
            <pc:sldMk cId="0" sldId="286"/>
            <ac:spMk id="12" creationId="{0BD2086B-BE1A-71DE-0A53-EDE6E5787CA3}"/>
          </ac:spMkLst>
        </pc:spChg>
        <pc:spChg chg="mod">
          <ac:chgData name="Rishav Banerjee" userId="b75e59bd1850d964" providerId="LiveId" clId="{D80CA574-6EB8-41F7-8A9C-17FCE218F135}" dt="2022-08-02T13:33:50.893" v="4566" actId="14100"/>
          <ac:spMkLst>
            <pc:docMk/>
            <pc:sldMk cId="0" sldId="286"/>
            <ac:spMk id="577" creationId="{00000000-0000-0000-0000-000000000000}"/>
          </ac:spMkLst>
        </pc:spChg>
        <pc:spChg chg="del">
          <ac:chgData name="Rishav Banerjee" userId="b75e59bd1850d964" providerId="LiveId" clId="{D80CA574-6EB8-41F7-8A9C-17FCE218F135}" dt="2022-08-02T09:03:39.097" v="3989" actId="478"/>
          <ac:spMkLst>
            <pc:docMk/>
            <pc:sldMk cId="0" sldId="286"/>
            <ac:spMk id="578" creationId="{00000000-0000-0000-0000-000000000000}"/>
          </ac:spMkLst>
        </pc:spChg>
        <pc:picChg chg="add mod">
          <ac:chgData name="Rishav Banerjee" userId="b75e59bd1850d964" providerId="LiveId" clId="{D80CA574-6EB8-41F7-8A9C-17FCE218F135}" dt="2022-08-02T13:33:59.396" v="4568" actId="1076"/>
          <ac:picMkLst>
            <pc:docMk/>
            <pc:sldMk cId="0" sldId="286"/>
            <ac:picMk id="3" creationId="{88284E19-7863-422E-772A-C9C0D82FC589}"/>
          </ac:picMkLst>
        </pc:picChg>
        <pc:picChg chg="add mod">
          <ac:chgData name="Rishav Banerjee" userId="b75e59bd1850d964" providerId="LiveId" clId="{D80CA574-6EB8-41F7-8A9C-17FCE218F135}" dt="2022-08-02T13:34:07.079" v="4570" actId="1076"/>
          <ac:picMkLst>
            <pc:docMk/>
            <pc:sldMk cId="0" sldId="286"/>
            <ac:picMk id="5" creationId="{A1CD51F3-A8DF-165F-9A73-7FADCB179100}"/>
          </ac:picMkLst>
        </pc:picChg>
        <pc:picChg chg="add mod">
          <ac:chgData name="Rishav Banerjee" userId="b75e59bd1850d964" providerId="LiveId" clId="{D80CA574-6EB8-41F7-8A9C-17FCE218F135}" dt="2022-08-02T13:34:14.925" v="4572" actId="1076"/>
          <ac:picMkLst>
            <pc:docMk/>
            <pc:sldMk cId="0" sldId="286"/>
            <ac:picMk id="7" creationId="{13B522E1-E431-C339-3039-1E77941BDC15}"/>
          </ac:picMkLst>
        </pc:picChg>
        <pc:picChg chg="del mod">
          <ac:chgData name="Rishav Banerjee" userId="b75e59bd1850d964" providerId="LiveId" clId="{D80CA574-6EB8-41F7-8A9C-17FCE218F135}" dt="2022-08-02T11:16:42.257" v="4370" actId="478"/>
          <ac:picMkLst>
            <pc:docMk/>
            <pc:sldMk cId="0" sldId="286"/>
            <ac:picMk id="579" creationId="{00000000-0000-0000-0000-000000000000}"/>
          </ac:picMkLst>
        </pc:picChg>
      </pc:sldChg>
      <pc:sldChg chg="addSp delSp modSp mod ord delAnim modAnim">
        <pc:chgData name="Rishav Banerjee" userId="b75e59bd1850d964" providerId="LiveId" clId="{D80CA574-6EB8-41F7-8A9C-17FCE218F135}" dt="2022-08-02T13:45:19.896" v="4580"/>
        <pc:sldMkLst>
          <pc:docMk/>
          <pc:sldMk cId="0" sldId="287"/>
        </pc:sldMkLst>
        <pc:spChg chg="add mod">
          <ac:chgData name="Rishav Banerjee" userId="b75e59bd1850d964" providerId="LiveId" clId="{D80CA574-6EB8-41F7-8A9C-17FCE218F135}" dt="2022-08-02T13:31:12.066" v="4550" actId="1076"/>
          <ac:spMkLst>
            <pc:docMk/>
            <pc:sldMk cId="0" sldId="287"/>
            <ac:spMk id="14" creationId="{B5040BA2-C869-F7B4-A743-01EA0A4F29D2}"/>
          </ac:spMkLst>
        </pc:spChg>
        <pc:spChg chg="del mod">
          <ac:chgData name="Rishav Banerjee" userId="b75e59bd1850d964" providerId="LiveId" clId="{D80CA574-6EB8-41F7-8A9C-17FCE218F135}" dt="2022-08-02T12:47:55.356" v="4466"/>
          <ac:spMkLst>
            <pc:docMk/>
            <pc:sldMk cId="0" sldId="287"/>
            <ac:spMk id="584" creationId="{00000000-0000-0000-0000-000000000000}"/>
          </ac:spMkLst>
        </pc:spChg>
        <pc:picChg chg="add mod modCrop">
          <ac:chgData name="Rishav Banerjee" userId="b75e59bd1850d964" providerId="LiveId" clId="{D80CA574-6EB8-41F7-8A9C-17FCE218F135}" dt="2022-08-02T13:30:20.236" v="4526" actId="1076"/>
          <ac:picMkLst>
            <pc:docMk/>
            <pc:sldMk cId="0" sldId="287"/>
            <ac:picMk id="3" creationId="{1311C635-7A8C-0BA9-34E6-BB978C2E6FAB}"/>
          </ac:picMkLst>
        </pc:picChg>
        <pc:picChg chg="add mod modCrop">
          <ac:chgData name="Rishav Banerjee" userId="b75e59bd1850d964" providerId="LiveId" clId="{D80CA574-6EB8-41F7-8A9C-17FCE218F135}" dt="2022-08-02T13:28:40.436" v="4515" actId="1076"/>
          <ac:picMkLst>
            <pc:docMk/>
            <pc:sldMk cId="0" sldId="287"/>
            <ac:picMk id="5" creationId="{3C2D38F2-7FB1-8DF0-4007-F6F1FE98430A}"/>
          </ac:picMkLst>
        </pc:picChg>
        <pc:picChg chg="add mod modCrop">
          <ac:chgData name="Rishav Banerjee" userId="b75e59bd1850d964" providerId="LiveId" clId="{D80CA574-6EB8-41F7-8A9C-17FCE218F135}" dt="2022-08-02T13:28:29.876" v="4512" actId="1076"/>
          <ac:picMkLst>
            <pc:docMk/>
            <pc:sldMk cId="0" sldId="287"/>
            <ac:picMk id="7" creationId="{68EEC163-A956-36C7-9484-DF730166823E}"/>
          </ac:picMkLst>
        </pc:picChg>
        <pc:picChg chg="add mod modCrop">
          <ac:chgData name="Rishav Banerjee" userId="b75e59bd1850d964" providerId="LiveId" clId="{D80CA574-6EB8-41F7-8A9C-17FCE218F135}" dt="2022-08-02T13:30:25.342" v="4528" actId="1076"/>
          <ac:picMkLst>
            <pc:docMk/>
            <pc:sldMk cId="0" sldId="287"/>
            <ac:picMk id="9" creationId="{237A3BFA-3DDA-759D-EE3B-77ADA4A41C2C}"/>
          </ac:picMkLst>
        </pc:picChg>
        <pc:picChg chg="add mod modCrop">
          <ac:chgData name="Rishav Banerjee" userId="b75e59bd1850d964" providerId="LiveId" clId="{D80CA574-6EB8-41F7-8A9C-17FCE218F135}" dt="2022-08-02T13:30:24.086" v="4527" actId="1076"/>
          <ac:picMkLst>
            <pc:docMk/>
            <pc:sldMk cId="0" sldId="287"/>
            <ac:picMk id="11" creationId="{2B474D46-4C90-0D65-5916-C319C8E0F7F7}"/>
          </ac:picMkLst>
        </pc:picChg>
        <pc:picChg chg="del">
          <ac:chgData name="Rishav Banerjee" userId="b75e59bd1850d964" providerId="LiveId" clId="{D80CA574-6EB8-41F7-8A9C-17FCE218F135}" dt="2022-08-02T11:16:44.787" v="4371" actId="478"/>
          <ac:picMkLst>
            <pc:docMk/>
            <pc:sldMk cId="0" sldId="287"/>
            <ac:picMk id="585" creationId="{00000000-0000-0000-0000-000000000000}"/>
          </ac:picMkLst>
        </pc:picChg>
      </pc:sldChg>
      <pc:sldChg chg="addSp delSp modSp mod delAnim modAnim">
        <pc:chgData name="Rishav Banerjee" userId="b75e59bd1850d964" providerId="LiveId" clId="{D80CA574-6EB8-41F7-8A9C-17FCE218F135}" dt="2022-08-02T13:58:50.044" v="4680" actId="14100"/>
        <pc:sldMkLst>
          <pc:docMk/>
          <pc:sldMk cId="0" sldId="288"/>
        </pc:sldMkLst>
        <pc:spChg chg="add mod">
          <ac:chgData name="Rishav Banerjee" userId="b75e59bd1850d964" providerId="LiveId" clId="{D80CA574-6EB8-41F7-8A9C-17FCE218F135}" dt="2022-08-02T13:58:42.958" v="4667" actId="1076"/>
          <ac:spMkLst>
            <pc:docMk/>
            <pc:sldMk cId="0" sldId="288"/>
            <ac:spMk id="16" creationId="{616867B8-D955-A2F0-67E2-FEA10EAF3F59}"/>
          </ac:spMkLst>
        </pc:spChg>
        <pc:spChg chg="add mod">
          <ac:chgData name="Rishav Banerjee" userId="b75e59bd1850d964" providerId="LiveId" clId="{D80CA574-6EB8-41F7-8A9C-17FCE218F135}" dt="2022-08-02T13:58:50.044" v="4680" actId="14100"/>
          <ac:spMkLst>
            <pc:docMk/>
            <pc:sldMk cId="0" sldId="288"/>
            <ac:spMk id="17" creationId="{CD0526DA-0192-CBEA-FD79-26380AF90843}"/>
          </ac:spMkLst>
        </pc:spChg>
        <pc:spChg chg="add mod">
          <ac:chgData name="Rishav Banerjee" userId="b75e59bd1850d964" providerId="LiveId" clId="{D80CA574-6EB8-41F7-8A9C-17FCE218F135}" dt="2022-08-02T13:58:32.782" v="4655" actId="1076"/>
          <ac:spMkLst>
            <pc:docMk/>
            <pc:sldMk cId="0" sldId="288"/>
            <ac:spMk id="18" creationId="{65D8B650-1665-A67C-743F-C429AF70C03E}"/>
          </ac:spMkLst>
        </pc:spChg>
        <pc:spChg chg="del mod">
          <ac:chgData name="Rishav Banerjee" userId="b75e59bd1850d964" providerId="LiveId" clId="{D80CA574-6EB8-41F7-8A9C-17FCE218F135}" dt="2022-08-02T13:31:25.576" v="4552" actId="478"/>
          <ac:spMkLst>
            <pc:docMk/>
            <pc:sldMk cId="0" sldId="288"/>
            <ac:spMk id="591" creationId="{00000000-0000-0000-0000-000000000000}"/>
          </ac:spMkLst>
        </pc:spChg>
        <pc:picChg chg="add del mod">
          <ac:chgData name="Rishav Banerjee" userId="b75e59bd1850d964" providerId="LiveId" clId="{D80CA574-6EB8-41F7-8A9C-17FCE218F135}" dt="2022-08-02T13:45:28.976" v="4582" actId="478"/>
          <ac:picMkLst>
            <pc:docMk/>
            <pc:sldMk cId="0" sldId="288"/>
            <ac:picMk id="3" creationId="{00614C01-1653-2814-24C3-140396BCC04A}"/>
          </ac:picMkLst>
        </pc:picChg>
        <pc:picChg chg="add mod">
          <ac:chgData name="Rishav Banerjee" userId="b75e59bd1850d964" providerId="LiveId" clId="{D80CA574-6EB8-41F7-8A9C-17FCE218F135}" dt="2022-08-02T13:55:04.096" v="4628" actId="14100"/>
          <ac:picMkLst>
            <pc:docMk/>
            <pc:sldMk cId="0" sldId="288"/>
            <ac:picMk id="5" creationId="{54AB51F7-9993-1281-165B-07A381BD63E2}"/>
          </ac:picMkLst>
        </pc:picChg>
        <pc:picChg chg="add mod">
          <ac:chgData name="Rishav Banerjee" userId="b75e59bd1850d964" providerId="LiveId" clId="{D80CA574-6EB8-41F7-8A9C-17FCE218F135}" dt="2022-08-02T13:55:09.586" v="4629" actId="1076"/>
          <ac:picMkLst>
            <pc:docMk/>
            <pc:sldMk cId="0" sldId="288"/>
            <ac:picMk id="7" creationId="{3968A213-9C33-8910-A41B-F3D30A2B5326}"/>
          </ac:picMkLst>
        </pc:picChg>
        <pc:picChg chg="add del mod">
          <ac:chgData name="Rishav Banerjee" userId="b75e59bd1850d964" providerId="LiveId" clId="{D80CA574-6EB8-41F7-8A9C-17FCE218F135}" dt="2022-08-02T13:52:45.904" v="4602" actId="478"/>
          <ac:picMkLst>
            <pc:docMk/>
            <pc:sldMk cId="0" sldId="288"/>
            <ac:picMk id="9" creationId="{DD109475-352B-14D5-5E5C-2EDADE2E9956}"/>
          </ac:picMkLst>
        </pc:picChg>
        <pc:picChg chg="add mod">
          <ac:chgData name="Rishav Banerjee" userId="b75e59bd1850d964" providerId="LiveId" clId="{D80CA574-6EB8-41F7-8A9C-17FCE218F135}" dt="2022-08-02T13:55:14.373" v="4630" actId="1076"/>
          <ac:picMkLst>
            <pc:docMk/>
            <pc:sldMk cId="0" sldId="288"/>
            <ac:picMk id="11" creationId="{0E91C03A-52EB-501E-6B5D-BF41509AA511}"/>
          </ac:picMkLst>
        </pc:picChg>
        <pc:picChg chg="add mod modCrop">
          <ac:chgData name="Rishav Banerjee" userId="b75e59bd1850d964" providerId="LiveId" clId="{D80CA574-6EB8-41F7-8A9C-17FCE218F135}" dt="2022-08-02T13:55:24.106" v="4634" actId="14100"/>
          <ac:picMkLst>
            <pc:docMk/>
            <pc:sldMk cId="0" sldId="288"/>
            <ac:picMk id="13" creationId="{E02AAB17-EBC4-1960-014B-98715EB9E28C}"/>
          </ac:picMkLst>
        </pc:picChg>
        <pc:picChg chg="del">
          <ac:chgData name="Rishav Banerjee" userId="b75e59bd1850d964" providerId="LiveId" clId="{D80CA574-6EB8-41F7-8A9C-17FCE218F135}" dt="2022-08-02T11:16:47.240" v="4372" actId="478"/>
          <ac:picMkLst>
            <pc:docMk/>
            <pc:sldMk cId="0" sldId="288"/>
            <ac:picMk id="590" creationId="{00000000-0000-0000-0000-000000000000}"/>
          </ac:picMkLst>
        </pc:picChg>
      </pc:sldChg>
      <pc:sldChg chg="del">
        <pc:chgData name="Rishav Banerjee" userId="b75e59bd1850d964" providerId="LiveId" clId="{D80CA574-6EB8-41F7-8A9C-17FCE218F135}" dt="2022-08-02T07:21:04.328" v="3586" actId="47"/>
        <pc:sldMkLst>
          <pc:docMk/>
          <pc:sldMk cId="0" sldId="289"/>
        </pc:sldMkLst>
      </pc:sldChg>
      <pc:sldChg chg="del">
        <pc:chgData name="Rishav Banerjee" userId="b75e59bd1850d964" providerId="LiveId" clId="{D80CA574-6EB8-41F7-8A9C-17FCE218F135}" dt="2022-08-02T07:21:05.482" v="3587" actId="47"/>
        <pc:sldMkLst>
          <pc:docMk/>
          <pc:sldMk cId="0" sldId="290"/>
        </pc:sldMkLst>
      </pc:sldChg>
      <pc:sldChg chg="del">
        <pc:chgData name="Rishav Banerjee" userId="b75e59bd1850d964" providerId="LiveId" clId="{D80CA574-6EB8-41F7-8A9C-17FCE218F135}" dt="2022-08-02T07:21:06.018" v="3588" actId="47"/>
        <pc:sldMkLst>
          <pc:docMk/>
          <pc:sldMk cId="0" sldId="291"/>
        </pc:sldMkLst>
      </pc:sldChg>
      <pc:sldChg chg="del">
        <pc:chgData name="Rishav Banerjee" userId="b75e59bd1850d964" providerId="LiveId" clId="{D80CA574-6EB8-41F7-8A9C-17FCE218F135}" dt="2022-08-02T07:21:06.563" v="3589" actId="47"/>
        <pc:sldMkLst>
          <pc:docMk/>
          <pc:sldMk cId="0" sldId="292"/>
        </pc:sldMkLst>
      </pc:sldChg>
      <pc:sldChg chg="del">
        <pc:chgData name="Rishav Banerjee" userId="b75e59bd1850d964" providerId="LiveId" clId="{D80CA574-6EB8-41F7-8A9C-17FCE218F135}" dt="2022-08-02T07:21:07.101" v="3590" actId="47"/>
        <pc:sldMkLst>
          <pc:docMk/>
          <pc:sldMk cId="0" sldId="293"/>
        </pc:sldMkLst>
      </pc:sldChg>
      <pc:sldChg chg="del">
        <pc:chgData name="Rishav Banerjee" userId="b75e59bd1850d964" providerId="LiveId" clId="{D80CA574-6EB8-41F7-8A9C-17FCE218F135}" dt="2022-08-02T07:21:07.667" v="3591" actId="47"/>
        <pc:sldMkLst>
          <pc:docMk/>
          <pc:sldMk cId="0" sldId="294"/>
        </pc:sldMkLst>
      </pc:sldChg>
      <pc:sldChg chg="del">
        <pc:chgData name="Rishav Banerjee" userId="b75e59bd1850d964" providerId="LiveId" clId="{D80CA574-6EB8-41F7-8A9C-17FCE218F135}" dt="2022-08-02T07:21:08.159" v="3592" actId="47"/>
        <pc:sldMkLst>
          <pc:docMk/>
          <pc:sldMk cId="0" sldId="295"/>
        </pc:sldMkLst>
      </pc:sldChg>
      <pc:sldChg chg="del">
        <pc:chgData name="Rishav Banerjee" userId="b75e59bd1850d964" providerId="LiveId" clId="{D80CA574-6EB8-41F7-8A9C-17FCE218F135}" dt="2022-08-02T07:21:08.598" v="3593" actId="47"/>
        <pc:sldMkLst>
          <pc:docMk/>
          <pc:sldMk cId="0" sldId="296"/>
        </pc:sldMkLst>
      </pc:sldChg>
      <pc:sldChg chg="del">
        <pc:chgData name="Rishav Banerjee" userId="b75e59bd1850d964" providerId="LiveId" clId="{D80CA574-6EB8-41F7-8A9C-17FCE218F135}" dt="2022-08-02T07:21:09.877" v="3594" actId="47"/>
        <pc:sldMkLst>
          <pc:docMk/>
          <pc:sldMk cId="0" sldId="297"/>
        </pc:sldMkLst>
      </pc:sldChg>
      <pc:sldChg chg="del">
        <pc:chgData name="Rishav Banerjee" userId="b75e59bd1850d964" providerId="LiveId" clId="{D80CA574-6EB8-41F7-8A9C-17FCE218F135}" dt="2022-08-02T07:21:10.689" v="3595" actId="47"/>
        <pc:sldMkLst>
          <pc:docMk/>
          <pc:sldMk cId="0" sldId="298"/>
        </pc:sldMkLst>
      </pc:sldChg>
      <pc:sldChg chg="del">
        <pc:chgData name="Rishav Banerjee" userId="b75e59bd1850d964" providerId="LiveId" clId="{D80CA574-6EB8-41F7-8A9C-17FCE218F135}" dt="2022-08-02T07:21:11.330" v="3596" actId="47"/>
        <pc:sldMkLst>
          <pc:docMk/>
          <pc:sldMk cId="0" sldId="299"/>
        </pc:sldMkLst>
      </pc:sldChg>
      <pc:sldChg chg="del">
        <pc:chgData name="Rishav Banerjee" userId="b75e59bd1850d964" providerId="LiveId" clId="{D80CA574-6EB8-41F7-8A9C-17FCE218F135}" dt="2022-08-02T07:21:11.765" v="3597" actId="47"/>
        <pc:sldMkLst>
          <pc:docMk/>
          <pc:sldMk cId="0" sldId="300"/>
        </pc:sldMkLst>
      </pc:sldChg>
      <pc:sldChg chg="del">
        <pc:chgData name="Rishav Banerjee" userId="b75e59bd1850d964" providerId="LiveId" clId="{D80CA574-6EB8-41F7-8A9C-17FCE218F135}" dt="2022-08-02T07:21:12.720" v="3598" actId="47"/>
        <pc:sldMkLst>
          <pc:docMk/>
          <pc:sldMk cId="0" sldId="301"/>
        </pc:sldMkLst>
      </pc:sldChg>
      <pc:sldChg chg="del">
        <pc:chgData name="Rishav Banerjee" userId="b75e59bd1850d964" providerId="LiveId" clId="{D80CA574-6EB8-41F7-8A9C-17FCE218F135}" dt="2022-08-02T14:01:52.318" v="4681" actId="47"/>
        <pc:sldMkLst>
          <pc:docMk/>
          <pc:sldMk cId="0" sldId="302"/>
        </pc:sldMkLst>
      </pc:sldChg>
      <pc:sldChg chg="modSp del mod">
        <pc:chgData name="Rishav Banerjee" userId="b75e59bd1850d964" providerId="LiveId" clId="{D80CA574-6EB8-41F7-8A9C-17FCE218F135}" dt="2022-08-02T14:01:54.979" v="4682" actId="47"/>
        <pc:sldMkLst>
          <pc:docMk/>
          <pc:sldMk cId="0" sldId="303"/>
        </pc:sldMkLst>
        <pc:spChg chg="mod">
          <ac:chgData name="Rishav Banerjee" userId="b75e59bd1850d964" providerId="LiveId" clId="{D80CA574-6EB8-41F7-8A9C-17FCE218F135}" dt="2022-08-02T09:32:33.657" v="4263" actId="1076"/>
          <ac:spMkLst>
            <pc:docMk/>
            <pc:sldMk cId="0" sldId="303"/>
            <ac:spMk id="687" creationId="{00000000-0000-0000-0000-000000000000}"/>
          </ac:spMkLst>
        </pc:spChg>
      </pc:sldChg>
      <pc:sldChg chg="del">
        <pc:chgData name="Rishav Banerjee" userId="b75e59bd1850d964" providerId="LiveId" clId="{D80CA574-6EB8-41F7-8A9C-17FCE218F135}" dt="2022-08-02T14:01:56.587" v="4683" actId="47"/>
        <pc:sldMkLst>
          <pc:docMk/>
          <pc:sldMk cId="0" sldId="304"/>
        </pc:sldMkLst>
      </pc:sldChg>
      <pc:sldChg chg="addSp delSp modSp mod modAnim">
        <pc:chgData name="Rishav Banerjee" userId="b75e59bd1850d964" providerId="LiveId" clId="{D80CA574-6EB8-41F7-8A9C-17FCE218F135}" dt="2022-08-02T16:13:59.801" v="5995" actId="20577"/>
        <pc:sldMkLst>
          <pc:docMk/>
          <pc:sldMk cId="0" sldId="305"/>
        </pc:sldMkLst>
        <pc:spChg chg="add del mod">
          <ac:chgData name="Rishav Banerjee" userId="b75e59bd1850d964" providerId="LiveId" clId="{D80CA574-6EB8-41F7-8A9C-17FCE218F135}" dt="2022-08-02T14:36:52.155" v="4785"/>
          <ac:spMkLst>
            <pc:docMk/>
            <pc:sldMk cId="0" sldId="305"/>
            <ac:spMk id="6" creationId="{C5A78CBE-7E3C-1839-B396-05CD40A87DCF}"/>
          </ac:spMkLst>
        </pc:spChg>
        <pc:spChg chg="add mod">
          <ac:chgData name="Rishav Banerjee" userId="b75e59bd1850d964" providerId="LiveId" clId="{D80CA574-6EB8-41F7-8A9C-17FCE218F135}" dt="2022-08-02T16:13:53.511" v="5992" actId="5793"/>
          <ac:spMkLst>
            <pc:docMk/>
            <pc:sldMk cId="0" sldId="305"/>
            <ac:spMk id="7" creationId="{16C5CB16-7BB5-676F-A8B9-3BDD7D7B252E}"/>
          </ac:spMkLst>
        </pc:spChg>
        <pc:spChg chg="mod">
          <ac:chgData name="Rishav Banerjee" userId="b75e59bd1850d964" providerId="LiveId" clId="{D80CA574-6EB8-41F7-8A9C-17FCE218F135}" dt="2022-08-02T14:36:25.035" v="4783" actId="14100"/>
          <ac:spMkLst>
            <pc:docMk/>
            <pc:sldMk cId="0" sldId="305"/>
            <ac:spMk id="703" creationId="{00000000-0000-0000-0000-000000000000}"/>
          </ac:spMkLst>
        </pc:spChg>
        <pc:spChg chg="mod">
          <ac:chgData name="Rishav Banerjee" userId="b75e59bd1850d964" providerId="LiveId" clId="{D80CA574-6EB8-41F7-8A9C-17FCE218F135}" dt="2022-08-02T16:13:59.801" v="5995" actId="20577"/>
          <ac:spMkLst>
            <pc:docMk/>
            <pc:sldMk cId="0" sldId="305"/>
            <ac:spMk id="704" creationId="{00000000-0000-0000-0000-000000000000}"/>
          </ac:spMkLst>
        </pc:spChg>
        <pc:picChg chg="add mod modCrop">
          <ac:chgData name="Rishav Banerjee" userId="b75e59bd1850d964" providerId="LiveId" clId="{D80CA574-6EB8-41F7-8A9C-17FCE218F135}" dt="2022-08-02T14:53:45.055" v="5044" actId="1076"/>
          <ac:picMkLst>
            <pc:docMk/>
            <pc:sldMk cId="0" sldId="305"/>
            <ac:picMk id="3" creationId="{05AF0C85-A73D-54D9-32BB-C9075E528C15}"/>
          </ac:picMkLst>
        </pc:picChg>
        <pc:picChg chg="add mod modCrop">
          <ac:chgData name="Rishav Banerjee" userId="b75e59bd1850d964" providerId="LiveId" clId="{D80CA574-6EB8-41F7-8A9C-17FCE218F135}" dt="2022-08-02T14:53:53.395" v="5045" actId="14100"/>
          <ac:picMkLst>
            <pc:docMk/>
            <pc:sldMk cId="0" sldId="305"/>
            <ac:picMk id="5" creationId="{DEA3FEE1-3DD2-0D4B-04B8-E303361CB6D5}"/>
          </ac:picMkLst>
        </pc:picChg>
        <pc:picChg chg="add mod">
          <ac:chgData name="Rishav Banerjee" userId="b75e59bd1850d964" providerId="LiveId" clId="{D80CA574-6EB8-41F7-8A9C-17FCE218F135}" dt="2022-08-02T14:56:14.108" v="5206" actId="1076"/>
          <ac:picMkLst>
            <pc:docMk/>
            <pc:sldMk cId="0" sldId="305"/>
            <ac:picMk id="9" creationId="{8C2300B4-74C3-BE5A-EF01-337B27560580}"/>
          </ac:picMkLst>
        </pc:picChg>
        <pc:picChg chg="del">
          <ac:chgData name="Rishav Banerjee" userId="b75e59bd1850d964" providerId="LiveId" clId="{D80CA574-6EB8-41F7-8A9C-17FCE218F135}" dt="2022-08-02T14:07:32.126" v="4685" actId="478"/>
          <ac:picMkLst>
            <pc:docMk/>
            <pc:sldMk cId="0" sldId="305"/>
            <ac:picMk id="705" creationId="{00000000-0000-0000-0000-000000000000}"/>
          </ac:picMkLst>
        </pc:picChg>
      </pc:sldChg>
      <pc:sldChg chg="modSp del mod">
        <pc:chgData name="Rishav Banerjee" userId="b75e59bd1850d964" providerId="LiveId" clId="{D80CA574-6EB8-41F7-8A9C-17FCE218F135}" dt="2022-08-02T14:02:02.469" v="4684" actId="47"/>
        <pc:sldMkLst>
          <pc:docMk/>
          <pc:sldMk cId="0" sldId="306"/>
        </pc:sldMkLst>
        <pc:spChg chg="mod">
          <ac:chgData name="Rishav Banerjee" userId="b75e59bd1850d964" providerId="LiveId" clId="{D80CA574-6EB8-41F7-8A9C-17FCE218F135}" dt="2022-08-02T07:22:05.050" v="3607" actId="14100"/>
          <ac:spMkLst>
            <pc:docMk/>
            <pc:sldMk cId="0" sldId="306"/>
            <ac:spMk id="711" creationId="{00000000-0000-0000-0000-000000000000}"/>
          </ac:spMkLst>
        </pc:spChg>
      </pc:sldChg>
      <pc:sldChg chg="addSp delSp modSp del mod delAnim">
        <pc:chgData name="Rishav Banerjee" userId="b75e59bd1850d964" providerId="LiveId" clId="{D80CA574-6EB8-41F7-8A9C-17FCE218F135}" dt="2022-08-02T14:28:33.725" v="4745" actId="47"/>
        <pc:sldMkLst>
          <pc:docMk/>
          <pc:sldMk cId="0" sldId="307"/>
        </pc:sldMkLst>
        <pc:spChg chg="mod">
          <ac:chgData name="Rishav Banerjee" userId="b75e59bd1850d964" providerId="LiveId" clId="{D80CA574-6EB8-41F7-8A9C-17FCE218F135}" dt="2022-08-02T14:28:26.193" v="4744" actId="1076"/>
          <ac:spMkLst>
            <pc:docMk/>
            <pc:sldMk cId="0" sldId="307"/>
            <ac:spMk id="720" creationId="{00000000-0000-0000-0000-000000000000}"/>
          </ac:spMkLst>
        </pc:spChg>
        <pc:spChg chg="mod">
          <ac:chgData name="Rishav Banerjee" userId="b75e59bd1850d964" providerId="LiveId" clId="{D80CA574-6EB8-41F7-8A9C-17FCE218F135}" dt="2022-08-02T14:08:21.666" v="4714" actId="14100"/>
          <ac:spMkLst>
            <pc:docMk/>
            <pc:sldMk cId="0" sldId="307"/>
            <ac:spMk id="721" creationId="{00000000-0000-0000-0000-000000000000}"/>
          </ac:spMkLst>
        </pc:spChg>
        <pc:spChg chg="mod">
          <ac:chgData name="Rishav Banerjee" userId="b75e59bd1850d964" providerId="LiveId" clId="{D80CA574-6EB8-41F7-8A9C-17FCE218F135}" dt="2022-08-02T14:08:53.046" v="4719" actId="14100"/>
          <ac:spMkLst>
            <pc:docMk/>
            <pc:sldMk cId="0" sldId="307"/>
            <ac:spMk id="722" creationId="{00000000-0000-0000-0000-000000000000}"/>
          </ac:spMkLst>
        </pc:spChg>
        <pc:picChg chg="add mod modCrop">
          <ac:chgData name="Rishav Banerjee" userId="b75e59bd1850d964" providerId="LiveId" clId="{D80CA574-6EB8-41F7-8A9C-17FCE218F135}" dt="2022-08-02T14:27:17.705" v="4743" actId="1076"/>
          <ac:picMkLst>
            <pc:docMk/>
            <pc:sldMk cId="0" sldId="307"/>
            <ac:picMk id="3" creationId="{F179047D-E975-953C-C84F-A1FC063A645D}"/>
          </ac:picMkLst>
        </pc:picChg>
        <pc:picChg chg="add mod modCrop">
          <ac:chgData name="Rishav Banerjee" userId="b75e59bd1850d964" providerId="LiveId" clId="{D80CA574-6EB8-41F7-8A9C-17FCE218F135}" dt="2022-08-02T14:27:13.756" v="4742" actId="1076"/>
          <ac:picMkLst>
            <pc:docMk/>
            <pc:sldMk cId="0" sldId="307"/>
            <ac:picMk id="5" creationId="{0AA16B58-9673-3BCF-C930-BE4A2C4052D0}"/>
          </ac:picMkLst>
        </pc:picChg>
        <pc:picChg chg="del mod">
          <ac:chgData name="Rishav Banerjee" userId="b75e59bd1850d964" providerId="LiveId" clId="{D80CA574-6EB8-41F7-8A9C-17FCE218F135}" dt="2022-08-02T14:08:32.536" v="4716" actId="478"/>
          <ac:picMkLst>
            <pc:docMk/>
            <pc:sldMk cId="0" sldId="307"/>
            <ac:picMk id="723" creationId="{00000000-0000-0000-0000-000000000000}"/>
          </ac:picMkLst>
        </pc:picChg>
      </pc:sldChg>
      <pc:sldChg chg="del">
        <pc:chgData name="Rishav Banerjee" userId="b75e59bd1850d964" providerId="LiveId" clId="{D80CA574-6EB8-41F7-8A9C-17FCE218F135}" dt="2022-08-02T07:21:23.409" v="3599" actId="47"/>
        <pc:sldMkLst>
          <pc:docMk/>
          <pc:sldMk cId="0" sldId="308"/>
        </pc:sldMkLst>
      </pc:sldChg>
      <pc:sldChg chg="modSp del mod ord">
        <pc:chgData name="Rishav Banerjee" userId="b75e59bd1850d964" providerId="LiveId" clId="{D80CA574-6EB8-41F7-8A9C-17FCE218F135}" dt="2022-08-02T07:21:24.720" v="3600" actId="47"/>
        <pc:sldMkLst>
          <pc:docMk/>
          <pc:sldMk cId="0" sldId="309"/>
        </pc:sldMkLst>
        <pc:spChg chg="mod">
          <ac:chgData name="Rishav Banerjee" userId="b75e59bd1850d964" providerId="LiveId" clId="{D80CA574-6EB8-41F7-8A9C-17FCE218F135}" dt="2022-08-01T19:21:46.786" v="2156" actId="1076"/>
          <ac:spMkLst>
            <pc:docMk/>
            <pc:sldMk cId="0" sldId="309"/>
            <ac:spMk id="735" creationId="{00000000-0000-0000-0000-000000000000}"/>
          </ac:spMkLst>
        </pc:spChg>
      </pc:sldChg>
      <pc:sldChg chg="addSp delSp modSp mod modClrScheme modAnim chgLayout">
        <pc:chgData name="Rishav Banerjee" userId="b75e59bd1850d964" providerId="LiveId" clId="{D80CA574-6EB8-41F7-8A9C-17FCE218F135}" dt="2022-08-02T14:29:58.679" v="4766"/>
        <pc:sldMkLst>
          <pc:docMk/>
          <pc:sldMk cId="0" sldId="310"/>
        </pc:sldMkLst>
        <pc:spChg chg="add del mod">
          <ac:chgData name="Rishav Banerjee" userId="b75e59bd1850d964" providerId="LiveId" clId="{D80CA574-6EB8-41F7-8A9C-17FCE218F135}" dt="2022-08-02T14:29:58.679" v="4766"/>
          <ac:spMkLst>
            <pc:docMk/>
            <pc:sldMk cId="0" sldId="310"/>
            <ac:spMk id="14" creationId="{7D24D448-9381-442B-01BB-701E015D3BE3}"/>
          </ac:spMkLst>
        </pc:spChg>
        <pc:spChg chg="mod">
          <ac:chgData name="Rishav Banerjee" userId="b75e59bd1850d964" providerId="LiveId" clId="{D80CA574-6EB8-41F7-8A9C-17FCE218F135}" dt="2022-08-02T09:06:57.322" v="4088" actId="20577"/>
          <ac:spMkLst>
            <pc:docMk/>
            <pc:sldMk cId="0" sldId="310"/>
            <ac:spMk id="742" creationId="{00000000-0000-0000-0000-000000000000}"/>
          </ac:spMkLst>
        </pc:spChg>
        <pc:spChg chg="mod">
          <ac:chgData name="Rishav Banerjee" userId="b75e59bd1850d964" providerId="LiveId" clId="{D80CA574-6EB8-41F7-8A9C-17FCE218F135}" dt="2022-08-02T09:06:31.471" v="4081" actId="14100"/>
          <ac:spMkLst>
            <pc:docMk/>
            <pc:sldMk cId="0" sldId="310"/>
            <ac:spMk id="743" creationId="{00000000-0000-0000-0000-000000000000}"/>
          </ac:spMkLst>
        </pc:spChg>
        <pc:spChg chg="mod">
          <ac:chgData name="Rishav Banerjee" userId="b75e59bd1850d964" providerId="LiveId" clId="{D80CA574-6EB8-41F7-8A9C-17FCE218F135}" dt="2022-08-02T09:13:11.915" v="4122" actId="207"/>
          <ac:spMkLst>
            <pc:docMk/>
            <pc:sldMk cId="0" sldId="310"/>
            <ac:spMk id="744" creationId="{00000000-0000-0000-0000-000000000000}"/>
          </ac:spMkLst>
        </pc:spChg>
        <pc:spChg chg="mod">
          <ac:chgData name="Rishav Banerjee" userId="b75e59bd1850d964" providerId="LiveId" clId="{D80CA574-6EB8-41F7-8A9C-17FCE218F135}" dt="2022-08-02T09:13:23.613" v="4123" actId="207"/>
          <ac:spMkLst>
            <pc:docMk/>
            <pc:sldMk cId="0" sldId="310"/>
            <ac:spMk id="745" creationId="{00000000-0000-0000-0000-000000000000}"/>
          </ac:spMkLst>
        </pc:spChg>
        <pc:spChg chg="mod">
          <ac:chgData name="Rishav Banerjee" userId="b75e59bd1850d964" providerId="LiveId" clId="{D80CA574-6EB8-41F7-8A9C-17FCE218F135}" dt="2022-08-02T09:20:25.437" v="4152" actId="1076"/>
          <ac:spMkLst>
            <pc:docMk/>
            <pc:sldMk cId="0" sldId="310"/>
            <ac:spMk id="746" creationId="{00000000-0000-0000-0000-000000000000}"/>
          </ac:spMkLst>
        </pc:spChg>
        <pc:picChg chg="add mod">
          <ac:chgData name="Rishav Banerjee" userId="b75e59bd1850d964" providerId="LiveId" clId="{D80CA574-6EB8-41F7-8A9C-17FCE218F135}" dt="2022-08-02T09:24:28.713" v="4202" actId="1076"/>
          <ac:picMkLst>
            <pc:docMk/>
            <pc:sldMk cId="0" sldId="310"/>
            <ac:picMk id="3" creationId="{1F9A7AAA-65DC-269E-E651-F8D0CE2FDC40}"/>
          </ac:picMkLst>
        </pc:picChg>
        <pc:picChg chg="add mod">
          <ac:chgData name="Rishav Banerjee" userId="b75e59bd1850d964" providerId="LiveId" clId="{D80CA574-6EB8-41F7-8A9C-17FCE218F135}" dt="2022-08-02T09:24:13.934" v="4198" actId="1076"/>
          <ac:picMkLst>
            <pc:docMk/>
            <pc:sldMk cId="0" sldId="310"/>
            <ac:picMk id="5" creationId="{B48C707A-5DCD-391D-3BB1-323E49F76B16}"/>
          </ac:picMkLst>
        </pc:picChg>
        <pc:picChg chg="add mod">
          <ac:chgData name="Rishav Banerjee" userId="b75e59bd1850d964" providerId="LiveId" clId="{D80CA574-6EB8-41F7-8A9C-17FCE218F135}" dt="2022-08-02T09:24:20.626" v="4199" actId="1076"/>
          <ac:picMkLst>
            <pc:docMk/>
            <pc:sldMk cId="0" sldId="310"/>
            <ac:picMk id="7" creationId="{519D0DA4-A4FD-E9CD-6F19-7B28ADA37724}"/>
          </ac:picMkLst>
        </pc:picChg>
        <pc:picChg chg="add mod">
          <ac:chgData name="Rishav Banerjee" userId="b75e59bd1850d964" providerId="LiveId" clId="{D80CA574-6EB8-41F7-8A9C-17FCE218F135}" dt="2022-08-02T09:23:42.844" v="4190" actId="1076"/>
          <ac:picMkLst>
            <pc:docMk/>
            <pc:sldMk cId="0" sldId="310"/>
            <ac:picMk id="9" creationId="{86D99228-07BD-6219-2128-42A7CCEF4BCB}"/>
          </ac:picMkLst>
        </pc:picChg>
        <pc:picChg chg="add mod">
          <ac:chgData name="Rishav Banerjee" userId="b75e59bd1850d964" providerId="LiveId" clId="{D80CA574-6EB8-41F7-8A9C-17FCE218F135}" dt="2022-08-02T09:23:49.798" v="4191" actId="1076"/>
          <ac:picMkLst>
            <pc:docMk/>
            <pc:sldMk cId="0" sldId="310"/>
            <ac:picMk id="11" creationId="{ABDAD41E-A38F-FAF8-EB98-63F7E44A4017}"/>
          </ac:picMkLst>
        </pc:picChg>
        <pc:picChg chg="add mod">
          <ac:chgData name="Rishav Banerjee" userId="b75e59bd1850d964" providerId="LiveId" clId="{D80CA574-6EB8-41F7-8A9C-17FCE218F135}" dt="2022-08-02T09:23:55.828" v="4192" actId="1076"/>
          <ac:picMkLst>
            <pc:docMk/>
            <pc:sldMk cId="0" sldId="310"/>
            <ac:picMk id="13" creationId="{5F63934B-6A7C-802E-A1C0-10FE39C876F9}"/>
          </ac:picMkLst>
        </pc:picChg>
        <pc:picChg chg="del">
          <ac:chgData name="Rishav Banerjee" userId="b75e59bd1850d964" providerId="LiveId" clId="{D80CA574-6EB8-41F7-8A9C-17FCE218F135}" dt="2022-08-02T09:14:06.903" v="4124" actId="478"/>
          <ac:picMkLst>
            <pc:docMk/>
            <pc:sldMk cId="0" sldId="310"/>
            <ac:picMk id="747" creationId="{00000000-0000-0000-0000-000000000000}"/>
          </ac:picMkLst>
        </pc:picChg>
        <pc:picChg chg="del">
          <ac:chgData name="Rishav Banerjee" userId="b75e59bd1850d964" providerId="LiveId" clId="{D80CA574-6EB8-41F7-8A9C-17FCE218F135}" dt="2022-08-02T09:17:24.513" v="4128" actId="478"/>
          <ac:picMkLst>
            <pc:docMk/>
            <pc:sldMk cId="0" sldId="310"/>
            <ac:picMk id="748" creationId="{00000000-0000-0000-0000-000000000000}"/>
          </ac:picMkLst>
        </pc:picChg>
        <pc:picChg chg="del">
          <ac:chgData name="Rishav Banerjee" userId="b75e59bd1850d964" providerId="LiveId" clId="{D80CA574-6EB8-41F7-8A9C-17FCE218F135}" dt="2022-08-02T09:17:20.373" v="4126" actId="478"/>
          <ac:picMkLst>
            <pc:docMk/>
            <pc:sldMk cId="0" sldId="310"/>
            <ac:picMk id="749" creationId="{00000000-0000-0000-0000-000000000000}"/>
          </ac:picMkLst>
        </pc:picChg>
        <pc:picChg chg="del">
          <ac:chgData name="Rishav Banerjee" userId="b75e59bd1850d964" providerId="LiveId" clId="{D80CA574-6EB8-41F7-8A9C-17FCE218F135}" dt="2022-08-02T09:17:25.618" v="4129" actId="478"/>
          <ac:picMkLst>
            <pc:docMk/>
            <pc:sldMk cId="0" sldId="310"/>
            <ac:picMk id="750" creationId="{00000000-0000-0000-0000-000000000000}"/>
          </ac:picMkLst>
        </pc:picChg>
        <pc:picChg chg="del">
          <ac:chgData name="Rishav Banerjee" userId="b75e59bd1850d964" providerId="LiveId" clId="{D80CA574-6EB8-41F7-8A9C-17FCE218F135}" dt="2022-08-02T09:17:26.750" v="4130" actId="478"/>
          <ac:picMkLst>
            <pc:docMk/>
            <pc:sldMk cId="0" sldId="310"/>
            <ac:picMk id="751" creationId="{00000000-0000-0000-0000-000000000000}"/>
          </ac:picMkLst>
        </pc:picChg>
        <pc:picChg chg="del">
          <ac:chgData name="Rishav Banerjee" userId="b75e59bd1850d964" providerId="LiveId" clId="{D80CA574-6EB8-41F7-8A9C-17FCE218F135}" dt="2022-08-02T09:17:28.802" v="4132" actId="478"/>
          <ac:picMkLst>
            <pc:docMk/>
            <pc:sldMk cId="0" sldId="310"/>
            <ac:picMk id="752" creationId="{00000000-0000-0000-0000-000000000000}"/>
          </ac:picMkLst>
        </pc:picChg>
        <pc:picChg chg="del">
          <ac:chgData name="Rishav Banerjee" userId="b75e59bd1850d964" providerId="LiveId" clId="{D80CA574-6EB8-41F7-8A9C-17FCE218F135}" dt="2022-08-02T09:17:27.769" v="4131" actId="478"/>
          <ac:picMkLst>
            <pc:docMk/>
            <pc:sldMk cId="0" sldId="310"/>
            <ac:picMk id="753" creationId="{00000000-0000-0000-0000-000000000000}"/>
          </ac:picMkLst>
        </pc:picChg>
      </pc:sldChg>
      <pc:sldChg chg="modSp del mod">
        <pc:chgData name="Rishav Banerjee" userId="b75e59bd1850d964" providerId="LiveId" clId="{D80CA574-6EB8-41F7-8A9C-17FCE218F135}" dt="2022-08-02T14:20:43.346" v="4722" actId="2696"/>
        <pc:sldMkLst>
          <pc:docMk/>
          <pc:sldMk cId="0" sldId="311"/>
        </pc:sldMkLst>
        <pc:spChg chg="mod">
          <ac:chgData name="Rishav Banerjee" userId="b75e59bd1850d964" providerId="LiveId" clId="{D80CA574-6EB8-41F7-8A9C-17FCE218F135}" dt="2022-08-02T14:13:14.776" v="4721" actId="1076"/>
          <ac:spMkLst>
            <pc:docMk/>
            <pc:sldMk cId="0" sldId="311"/>
            <ac:spMk id="760" creationId="{00000000-0000-0000-0000-000000000000}"/>
          </ac:spMkLst>
        </pc:spChg>
      </pc:sldChg>
      <pc:sldChg chg="addSp delSp modSp new mod ord modTransition modClrScheme chgLayout">
        <pc:chgData name="Rishav Banerjee" userId="b75e59bd1850d964" providerId="LiveId" clId="{D80CA574-6EB8-41F7-8A9C-17FCE218F135}" dt="2022-08-02T17:56:16.906" v="6364" actId="20577"/>
        <pc:sldMkLst>
          <pc:docMk/>
          <pc:sldMk cId="349519302" sldId="312"/>
        </pc:sldMkLst>
        <pc:spChg chg="add del mod">
          <ac:chgData name="Rishav Banerjee" userId="b75e59bd1850d964" providerId="LiveId" clId="{D80CA574-6EB8-41F7-8A9C-17FCE218F135}" dt="2022-08-01T19:00:14.217" v="1869" actId="22"/>
          <ac:spMkLst>
            <pc:docMk/>
            <pc:sldMk cId="349519302" sldId="312"/>
            <ac:spMk id="3" creationId="{4B9A4333-C3D7-78BA-9478-A94C107EAFAE}"/>
          </ac:spMkLst>
        </pc:spChg>
        <pc:spChg chg="add del mod">
          <ac:chgData name="Rishav Banerjee" userId="b75e59bd1850d964" providerId="LiveId" clId="{D80CA574-6EB8-41F7-8A9C-17FCE218F135}" dt="2022-08-01T19:05:11.906" v="1934" actId="700"/>
          <ac:spMkLst>
            <pc:docMk/>
            <pc:sldMk cId="349519302" sldId="312"/>
            <ac:spMk id="4" creationId="{6081C30C-CC2A-52E6-FD8B-45E0F66AC40E}"/>
          </ac:spMkLst>
        </pc:spChg>
        <pc:spChg chg="add del mod">
          <ac:chgData name="Rishav Banerjee" userId="b75e59bd1850d964" providerId="LiveId" clId="{D80CA574-6EB8-41F7-8A9C-17FCE218F135}" dt="2022-08-01T19:05:11.906" v="1934" actId="700"/>
          <ac:spMkLst>
            <pc:docMk/>
            <pc:sldMk cId="349519302" sldId="312"/>
            <ac:spMk id="5" creationId="{D9A66E5F-1320-0E95-4F10-72FDDC0859B8}"/>
          </ac:spMkLst>
        </pc:spChg>
        <pc:spChg chg="add mod">
          <ac:chgData name="Rishav Banerjee" userId="b75e59bd1850d964" providerId="LiveId" clId="{D80CA574-6EB8-41F7-8A9C-17FCE218F135}" dt="2022-08-01T19:06:21.232" v="1944" actId="113"/>
          <ac:spMkLst>
            <pc:docMk/>
            <pc:sldMk cId="349519302" sldId="312"/>
            <ac:spMk id="7" creationId="{17ED1906-1C49-2D9D-35B1-B9DFD2336A55}"/>
          </ac:spMkLst>
        </pc:spChg>
        <pc:spChg chg="add mod">
          <ac:chgData name="Rishav Banerjee" userId="b75e59bd1850d964" providerId="LiveId" clId="{D80CA574-6EB8-41F7-8A9C-17FCE218F135}" dt="2022-08-02T17:56:16.906" v="6364" actId="20577"/>
          <ac:spMkLst>
            <pc:docMk/>
            <pc:sldMk cId="349519302" sldId="312"/>
            <ac:spMk id="9" creationId="{6F959710-E191-A226-4F0D-07FF2D8D2EF9}"/>
          </ac:spMkLst>
        </pc:spChg>
        <pc:spChg chg="add mod">
          <ac:chgData name="Rishav Banerjee" userId="b75e59bd1850d964" providerId="LiveId" clId="{D80CA574-6EB8-41F7-8A9C-17FCE218F135}" dt="2022-08-01T19:10:12.943" v="1968" actId="1076"/>
          <ac:spMkLst>
            <pc:docMk/>
            <pc:sldMk cId="349519302" sldId="312"/>
            <ac:spMk id="11" creationId="{323638B6-F2A6-C18B-CA25-49714239DD6C}"/>
          </ac:spMkLst>
        </pc:spChg>
        <pc:spChg chg="add mod">
          <ac:chgData name="Rishav Banerjee" userId="b75e59bd1850d964" providerId="LiveId" clId="{D80CA574-6EB8-41F7-8A9C-17FCE218F135}" dt="2022-08-01T19:10:20.271" v="1969" actId="1076"/>
          <ac:spMkLst>
            <pc:docMk/>
            <pc:sldMk cId="349519302" sldId="312"/>
            <ac:spMk id="13" creationId="{2137F4AA-3738-D0D0-2F21-F815CD3D43A7}"/>
          </ac:spMkLst>
        </pc:spChg>
        <pc:spChg chg="add mod">
          <ac:chgData name="Rishav Banerjee" userId="b75e59bd1850d964" providerId="LiveId" clId="{D80CA574-6EB8-41F7-8A9C-17FCE218F135}" dt="2022-08-01T19:11:47.018" v="1979" actId="1076"/>
          <ac:spMkLst>
            <pc:docMk/>
            <pc:sldMk cId="349519302" sldId="312"/>
            <ac:spMk id="15" creationId="{D0C24ED5-DB13-CE38-BAA7-3D78592FF4AE}"/>
          </ac:spMkLst>
        </pc:spChg>
      </pc:sldChg>
      <pc:sldChg chg="addSp delSp modSp add mod">
        <pc:chgData name="Rishav Banerjee" userId="b75e59bd1850d964" providerId="LiveId" clId="{D80CA574-6EB8-41F7-8A9C-17FCE218F135}" dt="2022-08-02T11:14:23.719" v="4351" actId="1076"/>
        <pc:sldMkLst>
          <pc:docMk/>
          <pc:sldMk cId="454595671" sldId="313"/>
        </pc:sldMkLst>
        <pc:spChg chg="mod">
          <ac:chgData name="Rishav Banerjee" userId="b75e59bd1850d964" providerId="LiveId" clId="{D80CA574-6EB8-41F7-8A9C-17FCE218F135}" dt="2022-08-02T11:14:23.719" v="4351" actId="1076"/>
          <ac:spMkLst>
            <pc:docMk/>
            <pc:sldMk cId="454595671" sldId="313"/>
            <ac:spMk id="490" creationId="{00000000-0000-0000-0000-000000000000}"/>
          </ac:spMkLst>
        </pc:spChg>
        <pc:picChg chg="del">
          <ac:chgData name="Rishav Banerjee" userId="b75e59bd1850d964" providerId="LiveId" clId="{D80CA574-6EB8-41F7-8A9C-17FCE218F135}" dt="2022-08-02T11:12:54.490" v="4342" actId="478"/>
          <ac:picMkLst>
            <pc:docMk/>
            <pc:sldMk cId="454595671" sldId="313"/>
            <ac:picMk id="3" creationId="{8B3E0788-0FB9-323B-2612-4C05BDAF112F}"/>
          </ac:picMkLst>
        </pc:picChg>
        <pc:picChg chg="add mod">
          <ac:chgData name="Rishav Banerjee" userId="b75e59bd1850d964" providerId="LiveId" clId="{D80CA574-6EB8-41F7-8A9C-17FCE218F135}" dt="2022-08-02T11:14:05.205" v="4348" actId="1076"/>
          <ac:picMkLst>
            <pc:docMk/>
            <pc:sldMk cId="454595671" sldId="313"/>
            <ac:picMk id="4" creationId="{21A306AF-BF90-0819-74C0-0560610BF4C5}"/>
          </ac:picMkLst>
        </pc:picChg>
        <pc:picChg chg="mod">
          <ac:chgData name="Rishav Banerjee" userId="b75e59bd1850d964" providerId="LiveId" clId="{D80CA574-6EB8-41F7-8A9C-17FCE218F135}" dt="2022-08-02T11:14:03.205" v="4347" actId="1076"/>
          <ac:picMkLst>
            <pc:docMk/>
            <pc:sldMk cId="454595671" sldId="313"/>
            <ac:picMk id="5" creationId="{FEB365AB-2900-F622-F31D-7D0FE6AB1C18}"/>
          </ac:picMkLst>
        </pc:picChg>
        <pc:picChg chg="mod">
          <ac:chgData name="Rishav Banerjee" userId="b75e59bd1850d964" providerId="LiveId" clId="{D80CA574-6EB8-41F7-8A9C-17FCE218F135}" dt="2022-08-02T11:14:18.969" v="4350" actId="1076"/>
          <ac:picMkLst>
            <pc:docMk/>
            <pc:sldMk cId="454595671" sldId="313"/>
            <ac:picMk id="488" creationId="{00000000-0000-0000-0000-000000000000}"/>
          </ac:picMkLst>
        </pc:picChg>
      </pc:sldChg>
      <pc:sldChg chg="new del">
        <pc:chgData name="Rishav Banerjee" userId="b75e59bd1850d964" providerId="LiveId" clId="{D80CA574-6EB8-41F7-8A9C-17FCE218F135}" dt="2022-08-02T06:59:09.977" v="3447" actId="680"/>
        <pc:sldMkLst>
          <pc:docMk/>
          <pc:sldMk cId="1614080701" sldId="313"/>
        </pc:sldMkLst>
      </pc:sldChg>
      <pc:sldChg chg="new del ord">
        <pc:chgData name="Rishav Banerjee" userId="b75e59bd1850d964" providerId="LiveId" clId="{D80CA574-6EB8-41F7-8A9C-17FCE218F135}" dt="2022-08-02T13:35:18.926" v="4578" actId="47"/>
        <pc:sldMkLst>
          <pc:docMk/>
          <pc:sldMk cId="2596098599" sldId="314"/>
        </pc:sldMkLst>
      </pc:sldChg>
      <pc:sldChg chg="delSp new mod">
        <pc:chgData name="Rishav Banerjee" userId="b75e59bd1850d964" providerId="LiveId" clId="{D80CA574-6EB8-41F7-8A9C-17FCE218F135}" dt="2022-08-02T13:35:16.476" v="4577" actId="478"/>
        <pc:sldMkLst>
          <pc:docMk/>
          <pc:sldMk cId="86755268" sldId="315"/>
        </pc:sldMkLst>
        <pc:spChg chg="del">
          <ac:chgData name="Rishav Banerjee" userId="b75e59bd1850d964" providerId="LiveId" clId="{D80CA574-6EB8-41F7-8A9C-17FCE218F135}" dt="2022-08-02T13:35:16.476" v="4577" actId="478"/>
          <ac:spMkLst>
            <pc:docMk/>
            <pc:sldMk cId="86755268" sldId="315"/>
            <ac:spMk id="2" creationId="{8726A346-6859-DA9E-656B-F7A83B099C4A}"/>
          </ac:spMkLst>
        </pc:spChg>
      </pc:sldChg>
      <pc:sldChg chg="addSp delSp modSp add del mod">
        <pc:chgData name="Rishav Banerjee" userId="b75e59bd1850d964" providerId="LiveId" clId="{D80CA574-6EB8-41F7-8A9C-17FCE218F135}" dt="2022-08-02T15:35:00.895" v="5562" actId="47"/>
        <pc:sldMkLst>
          <pc:docMk/>
          <pc:sldMk cId="2978646563" sldId="316"/>
        </pc:sldMkLst>
        <pc:picChg chg="add del mod">
          <ac:chgData name="Rishav Banerjee" userId="b75e59bd1850d964" providerId="LiveId" clId="{D80CA574-6EB8-41F7-8A9C-17FCE218F135}" dt="2022-08-02T13:53:13.257" v="4609" actId="478"/>
          <ac:picMkLst>
            <pc:docMk/>
            <pc:sldMk cId="2978646563" sldId="316"/>
            <ac:picMk id="3" creationId="{87667F79-D560-A360-5C90-80B8F5C964F4}"/>
          </ac:picMkLst>
        </pc:picChg>
        <pc:picChg chg="del">
          <ac:chgData name="Rishav Banerjee" userId="b75e59bd1850d964" providerId="LiveId" clId="{D80CA574-6EB8-41F7-8A9C-17FCE218F135}" dt="2022-08-02T13:53:01.958" v="4607" actId="478"/>
          <ac:picMkLst>
            <pc:docMk/>
            <pc:sldMk cId="2978646563" sldId="316"/>
            <ac:picMk id="5" creationId="{54AB51F7-9993-1281-165B-07A381BD63E2}"/>
          </ac:picMkLst>
        </pc:picChg>
        <pc:picChg chg="del">
          <ac:chgData name="Rishav Banerjee" userId="b75e59bd1850d964" providerId="LiveId" clId="{D80CA574-6EB8-41F7-8A9C-17FCE218F135}" dt="2022-08-02T13:53:00.888" v="4606" actId="478"/>
          <ac:picMkLst>
            <pc:docMk/>
            <pc:sldMk cId="2978646563" sldId="316"/>
            <ac:picMk id="7" creationId="{3968A213-9C33-8910-A41B-F3D30A2B5326}"/>
          </ac:picMkLst>
        </pc:picChg>
      </pc:sldChg>
      <pc:sldChg chg="addSp modSp new modAnim">
        <pc:chgData name="Rishav Banerjee" userId="b75e59bd1850d964" providerId="LiveId" clId="{D80CA574-6EB8-41F7-8A9C-17FCE218F135}" dt="2022-08-02T14:21:11.445" v="4724"/>
        <pc:sldMkLst>
          <pc:docMk/>
          <pc:sldMk cId="3048129504" sldId="317"/>
        </pc:sldMkLst>
        <pc:picChg chg="add mod">
          <ac:chgData name="Rishav Banerjee" userId="b75e59bd1850d964" providerId="LiveId" clId="{D80CA574-6EB8-41F7-8A9C-17FCE218F135}" dt="2022-08-02T14:21:11.445" v="4724"/>
          <ac:picMkLst>
            <pc:docMk/>
            <pc:sldMk cId="3048129504" sldId="317"/>
            <ac:picMk id="2" creationId="{74E727EB-D4F7-5019-52DB-E77872159264}"/>
          </ac:picMkLst>
        </pc:picChg>
      </pc:sldChg>
      <pc:sldChg chg="addSp delSp modSp add mod ord">
        <pc:chgData name="Rishav Banerjee" userId="b75e59bd1850d964" providerId="LiveId" clId="{D80CA574-6EB8-41F7-8A9C-17FCE218F135}" dt="2022-08-02T15:07:28.762" v="5556"/>
        <pc:sldMkLst>
          <pc:docMk/>
          <pc:sldMk cId="357112533" sldId="318"/>
        </pc:sldMkLst>
        <pc:spChg chg="mod">
          <ac:chgData name="Rishav Banerjee" userId="b75e59bd1850d964" providerId="LiveId" clId="{D80CA574-6EB8-41F7-8A9C-17FCE218F135}" dt="2022-08-02T15:07:23.318" v="5554" actId="20577"/>
          <ac:spMkLst>
            <pc:docMk/>
            <pc:sldMk cId="357112533" sldId="318"/>
            <ac:spMk id="7" creationId="{16C5CB16-7BB5-676F-A8B9-3BDD7D7B252E}"/>
          </ac:spMkLst>
        </pc:spChg>
        <pc:picChg chg="del">
          <ac:chgData name="Rishav Banerjee" userId="b75e59bd1850d964" providerId="LiveId" clId="{D80CA574-6EB8-41F7-8A9C-17FCE218F135}" dt="2022-08-02T14:56:55.315" v="5211" actId="478"/>
          <ac:picMkLst>
            <pc:docMk/>
            <pc:sldMk cId="357112533" sldId="318"/>
            <ac:picMk id="3" creationId="{05AF0C85-A73D-54D9-32BB-C9075E528C15}"/>
          </ac:picMkLst>
        </pc:picChg>
        <pc:picChg chg="add mod">
          <ac:chgData name="Rishav Banerjee" userId="b75e59bd1850d964" providerId="LiveId" clId="{D80CA574-6EB8-41F7-8A9C-17FCE218F135}" dt="2022-08-02T15:04:56.591" v="5326" actId="14100"/>
          <ac:picMkLst>
            <pc:docMk/>
            <pc:sldMk cId="357112533" sldId="318"/>
            <ac:picMk id="4" creationId="{7056FDE8-6A59-A7CE-63BD-CD6F022FC400}"/>
          </ac:picMkLst>
        </pc:picChg>
        <pc:picChg chg="del">
          <ac:chgData name="Rishav Banerjee" userId="b75e59bd1850d964" providerId="LiveId" clId="{D80CA574-6EB8-41F7-8A9C-17FCE218F135}" dt="2022-08-02T14:56:53.145" v="5210" actId="478"/>
          <ac:picMkLst>
            <pc:docMk/>
            <pc:sldMk cId="357112533" sldId="318"/>
            <ac:picMk id="5" creationId="{DEA3FEE1-3DD2-0D4B-04B8-E303361CB6D5}"/>
          </ac:picMkLst>
        </pc:picChg>
        <pc:picChg chg="add mod">
          <ac:chgData name="Rishav Banerjee" userId="b75e59bd1850d964" providerId="LiveId" clId="{D80CA574-6EB8-41F7-8A9C-17FCE218F135}" dt="2022-08-02T15:05:21.194" v="5329" actId="1076"/>
          <ac:picMkLst>
            <pc:docMk/>
            <pc:sldMk cId="357112533" sldId="318"/>
            <ac:picMk id="8" creationId="{F16DD332-A4EC-3D7D-06D0-C414D773647F}"/>
          </ac:picMkLst>
        </pc:picChg>
        <pc:picChg chg="del">
          <ac:chgData name="Rishav Banerjee" userId="b75e59bd1850d964" providerId="LiveId" clId="{D80CA574-6EB8-41F7-8A9C-17FCE218F135}" dt="2022-08-02T14:56:56.665" v="5212" actId="478"/>
          <ac:picMkLst>
            <pc:docMk/>
            <pc:sldMk cId="357112533" sldId="318"/>
            <ac:picMk id="9" creationId="{8C2300B4-74C3-BE5A-EF01-337B27560580}"/>
          </ac:picMkLst>
        </pc:picChg>
      </pc:sldChg>
      <pc:sldChg chg="new del">
        <pc:chgData name="Rishav Banerjee" userId="b75e59bd1850d964" providerId="LiveId" clId="{D80CA574-6EB8-41F7-8A9C-17FCE218F135}" dt="2022-08-02T14:29:22.045" v="4756" actId="680"/>
        <pc:sldMkLst>
          <pc:docMk/>
          <pc:sldMk cId="1993040210" sldId="318"/>
        </pc:sldMkLst>
      </pc:sldChg>
      <pc:sldChg chg="add del">
        <pc:chgData name="Rishav Banerjee" userId="b75e59bd1850d964" providerId="LiveId" clId="{D80CA574-6EB8-41F7-8A9C-17FCE218F135}" dt="2022-08-02T15:08:17.181" v="5558" actId="2696"/>
        <pc:sldMkLst>
          <pc:docMk/>
          <pc:sldMk cId="1591774724" sldId="319"/>
        </pc:sldMkLst>
      </pc:sldChg>
      <pc:sldChg chg="addSp delSp modSp new mod ord modAnim">
        <pc:chgData name="Rishav Banerjee" userId="b75e59bd1850d964" providerId="LiveId" clId="{D80CA574-6EB8-41F7-8A9C-17FCE218F135}" dt="2022-08-02T18:39:56.019" v="6806" actId="14100"/>
        <pc:sldMkLst>
          <pc:docMk/>
          <pc:sldMk cId="1925086125" sldId="319"/>
        </pc:sldMkLst>
        <pc:spChg chg="add del mod">
          <ac:chgData name="Rishav Banerjee" userId="b75e59bd1850d964" providerId="LiveId" clId="{D80CA574-6EB8-41F7-8A9C-17FCE218F135}" dt="2022-08-02T15:39:10.458" v="5564" actId="478"/>
          <ac:spMkLst>
            <pc:docMk/>
            <pc:sldMk cId="1925086125" sldId="319"/>
            <ac:spMk id="2" creationId="{B71E9633-95C4-419E-92D0-3C3C4B6580B8}"/>
          </ac:spMkLst>
        </pc:spChg>
        <pc:spChg chg="add del">
          <ac:chgData name="Rishav Banerjee" userId="b75e59bd1850d964" providerId="LiveId" clId="{D80CA574-6EB8-41F7-8A9C-17FCE218F135}" dt="2022-08-02T15:39:15.463" v="5566" actId="22"/>
          <ac:spMkLst>
            <pc:docMk/>
            <pc:sldMk cId="1925086125" sldId="319"/>
            <ac:spMk id="4" creationId="{DE911F0B-9D05-AE43-77F8-30D0849FAA73}"/>
          </ac:spMkLst>
        </pc:spChg>
        <pc:spChg chg="add del mod">
          <ac:chgData name="Rishav Banerjee" userId="b75e59bd1850d964" providerId="LiveId" clId="{D80CA574-6EB8-41F7-8A9C-17FCE218F135}" dt="2022-08-02T15:39:42.082" v="5570" actId="478"/>
          <ac:spMkLst>
            <pc:docMk/>
            <pc:sldMk cId="1925086125" sldId="319"/>
            <ac:spMk id="5" creationId="{F9C084AF-B78B-F867-288C-60728F43A1F1}"/>
          </ac:spMkLst>
        </pc:spChg>
        <pc:spChg chg="add del mod">
          <ac:chgData name="Rishav Banerjee" userId="b75e59bd1850d964" providerId="LiveId" clId="{D80CA574-6EB8-41F7-8A9C-17FCE218F135}" dt="2022-08-02T15:39:40.918" v="5569" actId="478"/>
          <ac:spMkLst>
            <pc:docMk/>
            <pc:sldMk cId="1925086125" sldId="319"/>
            <ac:spMk id="6" creationId="{74582E82-9E1D-5579-6469-053974F7DF9A}"/>
          </ac:spMkLst>
        </pc:spChg>
        <pc:spChg chg="add mod">
          <ac:chgData name="Rishav Banerjee" userId="b75e59bd1850d964" providerId="LiveId" clId="{D80CA574-6EB8-41F7-8A9C-17FCE218F135}" dt="2022-08-02T15:42:06.366" v="5592" actId="1076"/>
          <ac:spMkLst>
            <pc:docMk/>
            <pc:sldMk cId="1925086125" sldId="319"/>
            <ac:spMk id="8" creationId="{D5F71E21-0331-ACA4-0711-6E6528853123}"/>
          </ac:spMkLst>
        </pc:spChg>
        <pc:spChg chg="add mod">
          <ac:chgData name="Rishav Banerjee" userId="b75e59bd1850d964" providerId="LiveId" clId="{D80CA574-6EB8-41F7-8A9C-17FCE218F135}" dt="2022-08-02T18:39:56.019" v="6806" actId="14100"/>
          <ac:spMkLst>
            <pc:docMk/>
            <pc:sldMk cId="1925086125" sldId="319"/>
            <ac:spMk id="9" creationId="{6E0CA81B-6814-ECFD-3CEC-603C5CD7FA68}"/>
          </ac:spMkLst>
        </pc:spChg>
        <pc:spChg chg="add del mod">
          <ac:chgData name="Rishav Banerjee" userId="b75e59bd1850d964" providerId="LiveId" clId="{D80CA574-6EB8-41F7-8A9C-17FCE218F135}" dt="2022-08-02T16:09:22.244" v="5676"/>
          <ac:spMkLst>
            <pc:docMk/>
            <pc:sldMk cId="1925086125" sldId="319"/>
            <ac:spMk id="14" creationId="{C4854A0E-6A6C-8DC1-6295-9208550046A8}"/>
          </ac:spMkLst>
        </pc:spChg>
        <pc:spChg chg="add del mod">
          <ac:chgData name="Rishav Banerjee" userId="b75e59bd1850d964" providerId="LiveId" clId="{D80CA574-6EB8-41F7-8A9C-17FCE218F135}" dt="2022-08-02T16:09:29.684" v="5678"/>
          <ac:spMkLst>
            <pc:docMk/>
            <pc:sldMk cId="1925086125" sldId="319"/>
            <ac:spMk id="15" creationId="{5C2CB9AA-C67C-32CD-A784-E1D3D5E11AF1}"/>
          </ac:spMkLst>
        </pc:spChg>
        <pc:spChg chg="add mod">
          <ac:chgData name="Rishav Banerjee" userId="b75e59bd1850d964" providerId="LiveId" clId="{D80CA574-6EB8-41F7-8A9C-17FCE218F135}" dt="2022-08-02T16:14:57.521" v="6026" actId="113"/>
          <ac:spMkLst>
            <pc:docMk/>
            <pc:sldMk cId="1925086125" sldId="319"/>
            <ac:spMk id="16" creationId="{0D514C77-FF74-8696-96AC-8B5CCF86C42A}"/>
          </ac:spMkLst>
        </pc:spChg>
        <pc:picChg chg="add mod">
          <ac:chgData name="Rishav Banerjee" userId="b75e59bd1850d964" providerId="LiveId" clId="{D80CA574-6EB8-41F7-8A9C-17FCE218F135}" dt="2022-08-02T15:39:57.636" v="5571"/>
          <ac:picMkLst>
            <pc:docMk/>
            <pc:sldMk cId="1925086125" sldId="319"/>
            <ac:picMk id="7" creationId="{2E338C1A-DCA0-86BF-BC9F-DA432EEBDD7D}"/>
          </ac:picMkLst>
        </pc:picChg>
        <pc:picChg chg="add mod modCrop">
          <ac:chgData name="Rishav Banerjee" userId="b75e59bd1850d964" providerId="LiveId" clId="{D80CA574-6EB8-41F7-8A9C-17FCE218F135}" dt="2022-08-02T16:10:31.253" v="5754" actId="1076"/>
          <ac:picMkLst>
            <pc:docMk/>
            <pc:sldMk cId="1925086125" sldId="319"/>
            <ac:picMk id="11" creationId="{EA442B21-170A-52BB-3C13-EC092DDDFBC2}"/>
          </ac:picMkLst>
        </pc:picChg>
        <pc:picChg chg="add mod modCrop">
          <ac:chgData name="Rishav Banerjee" userId="b75e59bd1850d964" providerId="LiveId" clId="{D80CA574-6EB8-41F7-8A9C-17FCE218F135}" dt="2022-08-02T16:10:33.523" v="5755" actId="1076"/>
          <ac:picMkLst>
            <pc:docMk/>
            <pc:sldMk cId="1925086125" sldId="319"/>
            <ac:picMk id="13" creationId="{698409E0-6744-1838-CA1E-677B18F2418E}"/>
          </ac:picMkLst>
        </pc:picChg>
      </pc:sldChg>
      <pc:sldChg chg="addSp delSp new del mod modClrScheme chgLayout">
        <pc:chgData name="Rishav Banerjee" userId="b75e59bd1850d964" providerId="LiveId" clId="{D80CA574-6EB8-41F7-8A9C-17FCE218F135}" dt="2022-08-02T14:29:21.195" v="4755" actId="680"/>
        <pc:sldMkLst>
          <pc:docMk/>
          <pc:sldMk cId="3176942003" sldId="319"/>
        </pc:sldMkLst>
        <pc:spChg chg="add del">
          <ac:chgData name="Rishav Banerjee" userId="b75e59bd1850d964" providerId="LiveId" clId="{D80CA574-6EB8-41F7-8A9C-17FCE218F135}" dt="2022-08-02T14:29:20.725" v="4754" actId="700"/>
          <ac:spMkLst>
            <pc:docMk/>
            <pc:sldMk cId="3176942003" sldId="319"/>
            <ac:spMk id="2" creationId="{8F24DF3A-ECDE-88D7-39F4-4A6372978660}"/>
          </ac:spMkLst>
        </pc:spChg>
        <pc:spChg chg="add del">
          <ac:chgData name="Rishav Banerjee" userId="b75e59bd1850d964" providerId="LiveId" clId="{D80CA574-6EB8-41F7-8A9C-17FCE218F135}" dt="2022-08-02T14:29:20.725" v="4754" actId="700"/>
          <ac:spMkLst>
            <pc:docMk/>
            <pc:sldMk cId="3176942003" sldId="319"/>
            <ac:spMk id="3" creationId="{04F4A1B5-DE82-CA99-5A23-6877405BAA35}"/>
          </ac:spMkLst>
        </pc:spChg>
      </pc:sldChg>
      <pc:sldChg chg="addSp delSp modSp add mod">
        <pc:chgData name="Rishav Banerjee" userId="b75e59bd1850d964" providerId="LiveId" clId="{D80CA574-6EB8-41F7-8A9C-17FCE218F135}" dt="2022-08-02T18:39:51.029" v="6805" actId="14100"/>
        <pc:sldMkLst>
          <pc:docMk/>
          <pc:sldMk cId="726738075" sldId="320"/>
        </pc:sldMkLst>
        <pc:spChg chg="mod">
          <ac:chgData name="Rishav Banerjee" userId="b75e59bd1850d964" providerId="LiveId" clId="{D80CA574-6EB8-41F7-8A9C-17FCE218F135}" dt="2022-08-02T18:39:51.029" v="6805" actId="14100"/>
          <ac:spMkLst>
            <pc:docMk/>
            <pc:sldMk cId="726738075" sldId="320"/>
            <ac:spMk id="9" creationId="{6E0CA81B-6814-ECFD-3CEC-603C5CD7FA68}"/>
          </ac:spMkLst>
        </pc:spChg>
        <pc:spChg chg="mod">
          <ac:chgData name="Rishav Banerjee" userId="b75e59bd1850d964" providerId="LiveId" clId="{D80CA574-6EB8-41F7-8A9C-17FCE218F135}" dt="2022-08-02T16:21:14.547" v="6358" actId="20577"/>
          <ac:spMkLst>
            <pc:docMk/>
            <pc:sldMk cId="726738075" sldId="320"/>
            <ac:spMk id="16" creationId="{0D514C77-FF74-8696-96AC-8B5CCF86C42A}"/>
          </ac:spMkLst>
        </pc:spChg>
        <pc:picChg chg="add mod modCrop">
          <ac:chgData name="Rishav Banerjee" userId="b75e59bd1850d964" providerId="LiveId" clId="{D80CA574-6EB8-41F7-8A9C-17FCE218F135}" dt="2022-08-02T16:18:21.205" v="6078" actId="1076"/>
          <ac:picMkLst>
            <pc:docMk/>
            <pc:sldMk cId="726738075" sldId="320"/>
            <ac:picMk id="3" creationId="{4AA082BC-EC25-D5EF-FFE2-6BB1046D04ED}"/>
          </ac:picMkLst>
        </pc:picChg>
        <pc:picChg chg="add mod modCrop">
          <ac:chgData name="Rishav Banerjee" userId="b75e59bd1850d964" providerId="LiveId" clId="{D80CA574-6EB8-41F7-8A9C-17FCE218F135}" dt="2022-08-02T16:18:00.704" v="6076" actId="1076"/>
          <ac:picMkLst>
            <pc:docMk/>
            <pc:sldMk cId="726738075" sldId="320"/>
            <ac:picMk id="5" creationId="{BE885F07-92F3-DCED-71B5-555F4CA48196}"/>
          </ac:picMkLst>
        </pc:picChg>
        <pc:picChg chg="del">
          <ac:chgData name="Rishav Banerjee" userId="b75e59bd1850d964" providerId="LiveId" clId="{D80CA574-6EB8-41F7-8A9C-17FCE218F135}" dt="2022-08-02T16:14:17.792" v="6000" actId="478"/>
          <ac:picMkLst>
            <pc:docMk/>
            <pc:sldMk cId="726738075" sldId="320"/>
            <ac:picMk id="11" creationId="{EA442B21-170A-52BB-3C13-EC092DDDFBC2}"/>
          </ac:picMkLst>
        </pc:picChg>
        <pc:picChg chg="del">
          <ac:chgData name="Rishav Banerjee" userId="b75e59bd1850d964" providerId="LiveId" clId="{D80CA574-6EB8-41F7-8A9C-17FCE218F135}" dt="2022-08-02T16:14:15.291" v="5999" actId="478"/>
          <ac:picMkLst>
            <pc:docMk/>
            <pc:sldMk cId="726738075" sldId="320"/>
            <ac:picMk id="13" creationId="{698409E0-6744-1838-CA1E-677B18F2418E}"/>
          </ac:picMkLst>
        </pc:picChg>
      </pc:sldChg>
      <pc:sldChg chg="addSp delSp modSp add del mod ord delAnim modAnim">
        <pc:chgData name="Rishav Banerjee" userId="b75e59bd1850d964" providerId="LiveId" clId="{D80CA574-6EB8-41F7-8A9C-17FCE218F135}" dt="2022-08-02T16:05:46.012" v="5649" actId="47"/>
        <pc:sldMkLst>
          <pc:docMk/>
          <pc:sldMk cId="1775770588" sldId="320"/>
        </pc:sldMkLst>
        <pc:spChg chg="del">
          <ac:chgData name="Rishav Banerjee" userId="b75e59bd1850d964" providerId="LiveId" clId="{D80CA574-6EB8-41F7-8A9C-17FCE218F135}" dt="2022-08-02T16:00:10.911" v="5613" actId="478"/>
          <ac:spMkLst>
            <pc:docMk/>
            <pc:sldMk cId="1775770588" sldId="320"/>
            <ac:spMk id="96" creationId="{7C325588-1295-5DF2-E33A-9D0ADAAFF55B}"/>
          </ac:spMkLst>
        </pc:spChg>
        <pc:spChg chg="del">
          <ac:chgData name="Rishav Banerjee" userId="b75e59bd1850d964" providerId="LiveId" clId="{D80CA574-6EB8-41F7-8A9C-17FCE218F135}" dt="2022-08-02T16:00:17.931" v="5614" actId="478"/>
          <ac:spMkLst>
            <pc:docMk/>
            <pc:sldMk cId="1775770588" sldId="320"/>
            <ac:spMk id="98" creationId="{296BDA45-81D5-B23D-3A40-30EBC09EE26A}"/>
          </ac:spMkLst>
        </pc:spChg>
        <pc:spChg chg="del">
          <ac:chgData name="Rishav Banerjee" userId="b75e59bd1850d964" providerId="LiveId" clId="{D80CA574-6EB8-41F7-8A9C-17FCE218F135}" dt="2022-08-02T15:59:58.031" v="5608" actId="478"/>
          <ac:spMkLst>
            <pc:docMk/>
            <pc:sldMk cId="1775770588" sldId="320"/>
            <ac:spMk id="99" creationId="{1EE3D328-8024-F9A7-4FF0-8EFC11011C16}"/>
          </ac:spMkLst>
        </pc:spChg>
        <pc:spChg chg="del">
          <ac:chgData name="Rishav Banerjee" userId="b75e59bd1850d964" providerId="LiveId" clId="{D80CA574-6EB8-41F7-8A9C-17FCE218F135}" dt="2022-08-02T16:00:04.021" v="5612" actId="478"/>
          <ac:spMkLst>
            <pc:docMk/>
            <pc:sldMk cId="1775770588" sldId="320"/>
            <ac:spMk id="100" creationId="{481843E8-0F72-7093-B823-EC8FFF0DBDAE}"/>
          </ac:spMkLst>
        </pc:spChg>
        <pc:spChg chg="del">
          <ac:chgData name="Rishav Banerjee" userId="b75e59bd1850d964" providerId="LiveId" clId="{D80CA574-6EB8-41F7-8A9C-17FCE218F135}" dt="2022-08-02T16:00:03.001" v="5611" actId="478"/>
          <ac:spMkLst>
            <pc:docMk/>
            <pc:sldMk cId="1775770588" sldId="320"/>
            <ac:spMk id="101" creationId="{1480768D-231E-AD0E-562C-94795305B5C9}"/>
          </ac:spMkLst>
        </pc:spChg>
        <pc:spChg chg="del">
          <ac:chgData name="Rishav Banerjee" userId="b75e59bd1850d964" providerId="LiveId" clId="{D80CA574-6EB8-41F7-8A9C-17FCE218F135}" dt="2022-08-02T16:00:01.241" v="5610" actId="478"/>
          <ac:spMkLst>
            <pc:docMk/>
            <pc:sldMk cId="1775770588" sldId="320"/>
            <ac:spMk id="102" creationId="{FF80FC21-9D57-F5E3-909A-1C79EB0E0DD5}"/>
          </ac:spMkLst>
        </pc:spChg>
        <pc:spChg chg="del">
          <ac:chgData name="Rishav Banerjee" userId="b75e59bd1850d964" providerId="LiveId" clId="{D80CA574-6EB8-41F7-8A9C-17FCE218F135}" dt="2022-08-02T15:59:59.611" v="5609" actId="478"/>
          <ac:spMkLst>
            <pc:docMk/>
            <pc:sldMk cId="1775770588" sldId="320"/>
            <ac:spMk id="103" creationId="{887FB0E0-AC9B-5351-D448-5F71219BA07C}"/>
          </ac:spMkLst>
        </pc:spChg>
        <pc:spChg chg="add mod">
          <ac:chgData name="Rishav Banerjee" userId="b75e59bd1850d964" providerId="LiveId" clId="{D80CA574-6EB8-41F7-8A9C-17FCE218F135}" dt="2022-08-02T16:05:21.787" v="5647" actId="1076"/>
          <ac:spMkLst>
            <pc:docMk/>
            <pc:sldMk cId="1775770588" sldId="320"/>
            <ac:spMk id="104" creationId="{6541EE69-FDDC-AF00-F3C6-D1619E7C5A6E}"/>
          </ac:spMkLst>
        </pc:spChg>
        <pc:spChg chg="del">
          <ac:chgData name="Rishav Banerjee" userId="b75e59bd1850d964" providerId="LiveId" clId="{D80CA574-6EB8-41F7-8A9C-17FCE218F135}" dt="2022-08-02T16:00:19.661" v="5615" actId="478"/>
          <ac:spMkLst>
            <pc:docMk/>
            <pc:sldMk cId="1775770588" sldId="320"/>
            <ac:spMk id="105" creationId="{5C1F3AE8-7006-245E-0FCE-D5AB9AF1EAFF}"/>
          </ac:spMkLst>
        </pc:spChg>
        <pc:spChg chg="add mod">
          <ac:chgData name="Rishav Banerjee" userId="b75e59bd1850d964" providerId="LiveId" clId="{D80CA574-6EB8-41F7-8A9C-17FCE218F135}" dt="2022-08-02T16:05:34.167" v="5648" actId="1076"/>
          <ac:spMkLst>
            <pc:docMk/>
            <pc:sldMk cId="1775770588" sldId="320"/>
            <ac:spMk id="106" creationId="{CCA62AD6-5D5C-A009-07E6-BD1E6CFD7E6B}"/>
          </ac:spMkLst>
        </pc:spChg>
        <pc:spChg chg="del">
          <ac:chgData name="Rishav Banerjee" userId="b75e59bd1850d964" providerId="LiveId" clId="{D80CA574-6EB8-41F7-8A9C-17FCE218F135}" dt="2022-08-02T16:00:21.041" v="5616" actId="478"/>
          <ac:spMkLst>
            <pc:docMk/>
            <pc:sldMk cId="1775770588" sldId="320"/>
            <ac:spMk id="178" creationId="{00000000-0000-0000-0000-000000000000}"/>
          </ac:spMkLst>
        </pc:spChg>
        <pc:spChg chg="del mod">
          <ac:chgData name="Rishav Banerjee" userId="b75e59bd1850d964" providerId="LiveId" clId="{D80CA574-6EB8-41F7-8A9C-17FCE218F135}" dt="2022-08-02T15:59:51.071" v="5605" actId="478"/>
          <ac:spMkLst>
            <pc:docMk/>
            <pc:sldMk cId="1775770588" sldId="320"/>
            <ac:spMk id="179" creationId="{00000000-0000-0000-0000-000000000000}"/>
          </ac:spMkLst>
        </pc:spChg>
        <pc:spChg chg="del mod">
          <ac:chgData name="Rishav Banerjee" userId="b75e59bd1850d964" providerId="LiveId" clId="{D80CA574-6EB8-41F7-8A9C-17FCE218F135}" dt="2022-08-02T15:59:56.344" v="5607" actId="478"/>
          <ac:spMkLst>
            <pc:docMk/>
            <pc:sldMk cId="1775770588" sldId="320"/>
            <ac:spMk id="267" creationId="{00000000-0000-0000-0000-000000000000}"/>
          </ac:spMkLst>
        </pc:spChg>
        <pc:grpChg chg="del">
          <ac:chgData name="Rishav Banerjee" userId="b75e59bd1850d964" providerId="LiveId" clId="{D80CA574-6EB8-41F7-8A9C-17FCE218F135}" dt="2022-08-02T16:01:35.660" v="5619" actId="478"/>
          <ac:grpSpMkLst>
            <pc:docMk/>
            <pc:sldMk cId="1775770588" sldId="320"/>
            <ac:grpSpMk id="180" creationId="{00000000-0000-0000-0000-000000000000}"/>
          </ac:grpSpMkLst>
        </pc:grpChg>
      </pc:sldChg>
      <pc:sldChg chg="new del">
        <pc:chgData name="Rishav Banerjee" userId="b75e59bd1850d964" providerId="LiveId" clId="{D80CA574-6EB8-41F7-8A9C-17FCE218F135}" dt="2022-08-02T14:29:14.585" v="4752" actId="680"/>
        <pc:sldMkLst>
          <pc:docMk/>
          <pc:sldMk cId="3978813819" sldId="320"/>
        </pc:sldMkLst>
      </pc:sldChg>
      <pc:sldChg chg="new del">
        <pc:chgData name="Rishav Banerjee" userId="b75e59bd1850d964" providerId="LiveId" clId="{D80CA574-6EB8-41F7-8A9C-17FCE218F135}" dt="2022-08-02T14:29:14.216" v="4751" actId="680"/>
        <pc:sldMkLst>
          <pc:docMk/>
          <pc:sldMk cId="78917592" sldId="321"/>
        </pc:sldMkLst>
      </pc:sldChg>
      <pc:sldChg chg="addSp delSp modSp add mod modAnim">
        <pc:chgData name="Rishav Banerjee" userId="b75e59bd1850d964" providerId="LiveId" clId="{D80CA574-6EB8-41F7-8A9C-17FCE218F135}" dt="2022-08-02T18:14:02.753" v="6510" actId="14100"/>
        <pc:sldMkLst>
          <pc:docMk/>
          <pc:sldMk cId="353361574" sldId="321"/>
        </pc:sldMkLst>
        <pc:spChg chg="add mod">
          <ac:chgData name="Rishav Banerjee" userId="b75e59bd1850d964" providerId="LiveId" clId="{D80CA574-6EB8-41F7-8A9C-17FCE218F135}" dt="2022-08-02T18:14:02.753" v="6510" actId="14100"/>
          <ac:spMkLst>
            <pc:docMk/>
            <pc:sldMk cId="353361574" sldId="321"/>
            <ac:spMk id="10" creationId="{2A9B1324-F3D0-365C-2A2A-DF9AEFC33DBA}"/>
          </ac:spMkLst>
        </pc:spChg>
        <pc:spChg chg="mod">
          <ac:chgData name="Rishav Banerjee" userId="b75e59bd1850d964" providerId="LiveId" clId="{D80CA574-6EB8-41F7-8A9C-17FCE218F135}" dt="2022-08-02T18:13:20.948" v="6461" actId="1076"/>
          <ac:spMkLst>
            <pc:docMk/>
            <pc:sldMk cId="353361574" sldId="321"/>
            <ac:spMk id="14" creationId="{B5040BA2-C869-F7B4-A743-01EA0A4F29D2}"/>
          </ac:spMkLst>
        </pc:spChg>
        <pc:spChg chg="add mod">
          <ac:chgData name="Rishav Banerjee" userId="b75e59bd1850d964" providerId="LiveId" clId="{D80CA574-6EB8-41F7-8A9C-17FCE218F135}" dt="2022-08-02T18:11:44.459" v="6448" actId="1076"/>
          <ac:spMkLst>
            <pc:docMk/>
            <pc:sldMk cId="353361574" sldId="321"/>
            <ac:spMk id="15" creationId="{286EA7B2-7192-2918-E84F-70DFFD76CC14}"/>
          </ac:spMkLst>
        </pc:spChg>
        <pc:spChg chg="add mod">
          <ac:chgData name="Rishav Banerjee" userId="b75e59bd1850d964" providerId="LiveId" clId="{D80CA574-6EB8-41F7-8A9C-17FCE218F135}" dt="2022-08-02T18:02:30.885" v="6418" actId="20577"/>
          <ac:spMkLst>
            <pc:docMk/>
            <pc:sldMk cId="353361574" sldId="321"/>
            <ac:spMk id="16" creationId="{16443718-8033-7234-C545-594F168D65E4}"/>
          </ac:spMkLst>
        </pc:spChg>
        <pc:picChg chg="del mod">
          <ac:chgData name="Rishav Banerjee" userId="b75e59bd1850d964" providerId="LiveId" clId="{D80CA574-6EB8-41F7-8A9C-17FCE218F135}" dt="2022-08-02T17:57:21.050" v="6372" actId="478"/>
          <ac:picMkLst>
            <pc:docMk/>
            <pc:sldMk cId="353361574" sldId="321"/>
            <ac:picMk id="3" creationId="{1311C635-7A8C-0BA9-34E6-BB978C2E6FAB}"/>
          </ac:picMkLst>
        </pc:picChg>
        <pc:picChg chg="add mod modCrop">
          <ac:chgData name="Rishav Banerjee" userId="b75e59bd1850d964" providerId="LiveId" clId="{D80CA574-6EB8-41F7-8A9C-17FCE218F135}" dt="2022-08-02T18:13:18.525" v="6460" actId="14100"/>
          <ac:picMkLst>
            <pc:docMk/>
            <pc:sldMk cId="353361574" sldId="321"/>
            <ac:picMk id="3" creationId="{C1E41F18-B05B-876F-CBF3-CDD1AFD61163}"/>
          </ac:picMkLst>
        </pc:picChg>
        <pc:picChg chg="add mod">
          <ac:chgData name="Rishav Banerjee" userId="b75e59bd1850d964" providerId="LiveId" clId="{D80CA574-6EB8-41F7-8A9C-17FCE218F135}" dt="2022-08-02T18:01:28.758" v="6385" actId="1076"/>
          <ac:picMkLst>
            <pc:docMk/>
            <pc:sldMk cId="353361574" sldId="321"/>
            <ac:picMk id="4" creationId="{4235162B-A283-8A3A-C852-3CE9C70EC500}"/>
          </ac:picMkLst>
        </pc:picChg>
        <pc:picChg chg="del">
          <ac:chgData name="Rishav Banerjee" userId="b75e59bd1850d964" providerId="LiveId" clId="{D80CA574-6EB8-41F7-8A9C-17FCE218F135}" dt="2022-08-02T17:57:17.968" v="6368" actId="478"/>
          <ac:picMkLst>
            <pc:docMk/>
            <pc:sldMk cId="353361574" sldId="321"/>
            <ac:picMk id="5" creationId="{3C2D38F2-7FB1-8DF0-4007-F6F1FE98430A}"/>
          </ac:picMkLst>
        </pc:picChg>
        <pc:picChg chg="del">
          <ac:chgData name="Rishav Banerjee" userId="b75e59bd1850d964" providerId="LiveId" clId="{D80CA574-6EB8-41F7-8A9C-17FCE218F135}" dt="2022-08-02T17:57:16.040" v="6366" actId="478"/>
          <ac:picMkLst>
            <pc:docMk/>
            <pc:sldMk cId="353361574" sldId="321"/>
            <ac:picMk id="7" creationId="{68EEC163-A956-36C7-9484-DF730166823E}"/>
          </ac:picMkLst>
        </pc:picChg>
        <pc:picChg chg="add mod modCrop">
          <ac:chgData name="Rishav Banerjee" userId="b75e59bd1850d964" providerId="LiveId" clId="{D80CA574-6EB8-41F7-8A9C-17FCE218F135}" dt="2022-08-02T18:11:49.164" v="6449" actId="1076"/>
          <ac:picMkLst>
            <pc:docMk/>
            <pc:sldMk cId="353361574" sldId="321"/>
            <ac:picMk id="8" creationId="{F5969FC7-0CD9-084E-5DC1-E307AE0F05E6}"/>
          </ac:picMkLst>
        </pc:picChg>
        <pc:picChg chg="del">
          <ac:chgData name="Rishav Banerjee" userId="b75e59bd1850d964" providerId="LiveId" clId="{D80CA574-6EB8-41F7-8A9C-17FCE218F135}" dt="2022-08-02T17:57:17.018" v="6367" actId="478"/>
          <ac:picMkLst>
            <pc:docMk/>
            <pc:sldMk cId="353361574" sldId="321"/>
            <ac:picMk id="9" creationId="{237A3BFA-3DDA-759D-EE3B-77ADA4A41C2C}"/>
          </ac:picMkLst>
        </pc:picChg>
        <pc:picChg chg="del mod">
          <ac:chgData name="Rishav Banerjee" userId="b75e59bd1850d964" providerId="LiveId" clId="{D80CA574-6EB8-41F7-8A9C-17FCE218F135}" dt="2022-08-02T17:57:19.197" v="6370" actId="478"/>
          <ac:picMkLst>
            <pc:docMk/>
            <pc:sldMk cId="353361574" sldId="321"/>
            <ac:picMk id="11" creationId="{2B474D46-4C90-0D65-5916-C319C8E0F7F7}"/>
          </ac:picMkLst>
        </pc:picChg>
        <pc:picChg chg="add mod">
          <ac:chgData name="Rishav Banerjee" userId="b75e59bd1850d964" providerId="LiveId" clId="{D80CA574-6EB8-41F7-8A9C-17FCE218F135}" dt="2022-08-02T18:01:27.164" v="6384" actId="1076"/>
          <ac:picMkLst>
            <pc:docMk/>
            <pc:sldMk cId="353361574" sldId="321"/>
            <ac:picMk id="12" creationId="{E22A7B47-C243-A59C-79BB-7EDDA6C6CCBF}"/>
          </ac:picMkLst>
        </pc:picChg>
      </pc:sldChg>
      <pc:sldChg chg="new del">
        <pc:chgData name="Rishav Banerjee" userId="b75e59bd1850d964" providerId="LiveId" clId="{D80CA574-6EB8-41F7-8A9C-17FCE218F135}" dt="2022-08-02T18:17:04.658" v="6512" actId="680"/>
        <pc:sldMkLst>
          <pc:docMk/>
          <pc:sldMk cId="2782780677" sldId="322"/>
        </pc:sldMkLst>
      </pc:sldChg>
      <pc:sldChg chg="addSp delSp modSp add mod ord">
        <pc:chgData name="Rishav Banerjee" userId="b75e59bd1850d964" providerId="LiveId" clId="{D80CA574-6EB8-41F7-8A9C-17FCE218F135}" dt="2022-08-02T18:20:42.110" v="6804" actId="20577"/>
        <pc:sldMkLst>
          <pc:docMk/>
          <pc:sldMk cId="2798901893" sldId="322"/>
        </pc:sldMkLst>
        <pc:spChg chg="mod">
          <ac:chgData name="Rishav Banerjee" userId="b75e59bd1850d964" providerId="LiveId" clId="{D80CA574-6EB8-41F7-8A9C-17FCE218F135}" dt="2022-08-02T18:20:34.342" v="6798" actId="1076"/>
          <ac:spMkLst>
            <pc:docMk/>
            <pc:sldMk cId="2798901893" sldId="322"/>
            <ac:spMk id="8" creationId="{D5F71E21-0331-ACA4-0711-6E6528853123}"/>
          </ac:spMkLst>
        </pc:spChg>
        <pc:spChg chg="mod">
          <ac:chgData name="Rishav Banerjee" userId="b75e59bd1850d964" providerId="LiveId" clId="{D80CA574-6EB8-41F7-8A9C-17FCE218F135}" dt="2022-08-02T18:20:37.095" v="6799" actId="1076"/>
          <ac:spMkLst>
            <pc:docMk/>
            <pc:sldMk cId="2798901893" sldId="322"/>
            <ac:spMk id="9" creationId="{6E0CA81B-6814-ECFD-3CEC-603C5CD7FA68}"/>
          </ac:spMkLst>
        </pc:spChg>
        <pc:spChg chg="mod">
          <ac:chgData name="Rishav Banerjee" userId="b75e59bd1850d964" providerId="LiveId" clId="{D80CA574-6EB8-41F7-8A9C-17FCE218F135}" dt="2022-08-02T18:20:42.110" v="6804" actId="20577"/>
          <ac:spMkLst>
            <pc:docMk/>
            <pc:sldMk cId="2798901893" sldId="322"/>
            <ac:spMk id="16" creationId="{0D514C77-FF74-8696-96AC-8B5CCF86C42A}"/>
          </ac:spMkLst>
        </pc:spChg>
        <pc:picChg chg="add mod">
          <ac:chgData name="Rishav Banerjee" userId="b75e59bd1850d964" providerId="LiveId" clId="{D80CA574-6EB8-41F7-8A9C-17FCE218F135}" dt="2022-08-02T18:20:20.832" v="6795" actId="1076"/>
          <ac:picMkLst>
            <pc:docMk/>
            <pc:sldMk cId="2798901893" sldId="322"/>
            <ac:picMk id="3" creationId="{F127B42C-B468-2C9A-DA00-ECD4295671C0}"/>
          </ac:picMkLst>
        </pc:picChg>
        <pc:picChg chg="del mod">
          <ac:chgData name="Rishav Banerjee" userId="b75e59bd1850d964" providerId="LiveId" clId="{D80CA574-6EB8-41F7-8A9C-17FCE218F135}" dt="2022-08-02T18:17:52.768" v="6531" actId="478"/>
          <ac:picMkLst>
            <pc:docMk/>
            <pc:sldMk cId="2798901893" sldId="322"/>
            <ac:picMk id="11" creationId="{EA442B21-170A-52BB-3C13-EC092DDDFBC2}"/>
          </ac:picMkLst>
        </pc:picChg>
        <pc:picChg chg="del">
          <ac:chgData name="Rishav Banerjee" userId="b75e59bd1850d964" providerId="LiveId" clId="{D80CA574-6EB8-41F7-8A9C-17FCE218F135}" dt="2022-08-02T18:17:51.142" v="6529" actId="478"/>
          <ac:picMkLst>
            <pc:docMk/>
            <pc:sldMk cId="2798901893" sldId="322"/>
            <ac:picMk id="13" creationId="{698409E0-6744-1838-CA1E-677B18F2418E}"/>
          </ac:picMkLst>
        </pc:picChg>
      </pc:sldChg>
      <pc:sldMasterChg chg="delSldLayout">
        <pc:chgData name="Rishav Banerjee" userId="b75e59bd1850d964" providerId="LiveId" clId="{D80CA574-6EB8-41F7-8A9C-17FCE218F135}" dt="2022-08-02T14:28:33.725" v="4745" actId="47"/>
        <pc:sldMasterMkLst>
          <pc:docMk/>
          <pc:sldMasterMk cId="0" sldId="2147483669"/>
        </pc:sldMasterMkLst>
        <pc:sldLayoutChg chg="del">
          <pc:chgData name="Rishav Banerjee" userId="b75e59bd1850d964" providerId="LiveId" clId="{D80CA574-6EB8-41F7-8A9C-17FCE218F135}" dt="2022-08-02T06:18:22.415" v="2364" actId="47"/>
          <pc:sldLayoutMkLst>
            <pc:docMk/>
            <pc:sldMasterMk cId="0" sldId="2147483669"/>
            <pc:sldLayoutMk cId="0" sldId="2147483650"/>
          </pc:sldLayoutMkLst>
        </pc:sldLayoutChg>
        <pc:sldLayoutChg chg="del">
          <pc:chgData name="Rishav Banerjee" userId="b75e59bd1850d964" providerId="LiveId" clId="{D80CA574-6EB8-41F7-8A9C-17FCE218F135}" dt="2022-08-02T14:28:33.725" v="4745" actId="47"/>
          <pc:sldLayoutMkLst>
            <pc:docMk/>
            <pc:sldMasterMk cId="0" sldId="2147483669"/>
            <pc:sldLayoutMk cId="0" sldId="2147483651"/>
          </pc:sldLayoutMkLst>
        </pc:sldLayoutChg>
        <pc:sldLayoutChg chg="del">
          <pc:chgData name="Rishav Banerjee" userId="b75e59bd1850d964" providerId="LiveId" clId="{D80CA574-6EB8-41F7-8A9C-17FCE218F135}" dt="2022-08-02T14:20:43.346" v="4722" actId="2696"/>
          <pc:sldLayoutMkLst>
            <pc:docMk/>
            <pc:sldMasterMk cId="0" sldId="2147483669"/>
            <pc:sldLayoutMk cId="0" sldId="2147483652"/>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2-08-01T23:52:38.543" idx="1">
    <p:pos x="7678"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762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0" name="Google Shape;70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1098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0" name="Google Shape;700;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0" name="Google Shape;740;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3" name="Google Shape;283;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003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914162" y="2130426"/>
            <a:ext cx="10360501" cy="1470025"/>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828324" y="3886200"/>
            <a:ext cx="8532178" cy="1752600"/>
          </a:xfrm>
          <a:prstGeom prst="rect">
            <a:avLst/>
          </a:prstGeom>
          <a:noFill/>
          <a:ln>
            <a:noFill/>
          </a:ln>
        </p:spPr>
        <p:txBody>
          <a:bodyPr spcFirstLastPara="1" wrap="square" lIns="121875" tIns="60925" rIns="121875" bIns="60925" anchor="t" anchorCtr="0">
            <a:normAutofit/>
          </a:bodyPr>
          <a:lstStyle>
            <a:lvl1pPr lvl="0" algn="ctr">
              <a:spcBef>
                <a:spcPts val="720"/>
              </a:spcBef>
              <a:spcAft>
                <a:spcPts val="0"/>
              </a:spcAft>
              <a:buClr>
                <a:srgbClr val="888888"/>
              </a:buClr>
              <a:buSzPts val="3600"/>
              <a:buNone/>
              <a:defRPr>
                <a:solidFill>
                  <a:srgbClr val="888888"/>
                </a:solidFill>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8" name="Google Shape;18;p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line">
  <p:cSld name="Headline">
    <p:spTree>
      <p:nvGrpSpPr>
        <p:cNvPr id="1" name="Shape 92"/>
        <p:cNvGrpSpPr/>
        <p:nvPr/>
      </p:nvGrpSpPr>
      <p:grpSpPr>
        <a:xfrm>
          <a:off x="0" y="0"/>
          <a:ext cx="0" cy="0"/>
          <a:chOff x="0" y="0"/>
          <a:chExt cx="0" cy="0"/>
        </a:xfrm>
      </p:grpSpPr>
      <p:sp>
        <p:nvSpPr>
          <p:cNvPr id="93" name="Google Shape;93;p14"/>
          <p:cNvSpPr>
            <a:spLocks noGrp="1"/>
          </p:cNvSpPr>
          <p:nvPr>
            <p:ph type="pic" idx="2"/>
          </p:nvPr>
        </p:nvSpPr>
        <p:spPr>
          <a:xfrm>
            <a:off x="0" y="0"/>
            <a:ext cx="12188825" cy="6857999"/>
          </a:xfrm>
          <a:prstGeom prst="rect">
            <a:avLst/>
          </a:prstGeom>
          <a:noFill/>
          <a:ln>
            <a:noFill/>
          </a:ln>
        </p:spPr>
      </p:sp>
      <p:sp>
        <p:nvSpPr>
          <p:cNvPr id="94" name="Google Shape;94;p14"/>
          <p:cNvSpPr txBox="1">
            <a:spLocks noGrp="1"/>
          </p:cNvSpPr>
          <p:nvPr>
            <p:ph type="body" idx="1"/>
          </p:nvPr>
        </p:nvSpPr>
        <p:spPr>
          <a:xfrm>
            <a:off x="909836" y="3789040"/>
            <a:ext cx="6268995" cy="1007567"/>
          </a:xfrm>
          <a:prstGeom prst="rect">
            <a:avLst/>
          </a:prstGeom>
          <a:noFill/>
          <a:ln>
            <a:noFill/>
          </a:ln>
        </p:spPr>
        <p:txBody>
          <a:bodyPr spcFirstLastPara="1" wrap="square" lIns="121875" tIns="60925" rIns="121875" bIns="60925" anchor="b" anchorCtr="0">
            <a:noAutofit/>
          </a:bodyPr>
          <a:lstStyle>
            <a:lvl1pPr marL="457200" lvl="0" indent="-228600" algn="l">
              <a:spcBef>
                <a:spcPts val="1200"/>
              </a:spcBef>
              <a:spcAft>
                <a:spcPts val="0"/>
              </a:spcAft>
              <a:buClr>
                <a:schemeClr val="dk1"/>
              </a:buClr>
              <a:buSzPts val="6000"/>
              <a:buNone/>
              <a:defRPr sz="6000" b="1">
                <a:latin typeface="Open Sans"/>
                <a:ea typeface="Open Sans"/>
                <a:cs typeface="Open Sans"/>
                <a:sym typeface="Open Sans"/>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 name="Google Shape;95;p14"/>
          <p:cNvSpPr txBox="1">
            <a:spLocks noGrp="1"/>
          </p:cNvSpPr>
          <p:nvPr>
            <p:ph type="body" idx="3"/>
          </p:nvPr>
        </p:nvSpPr>
        <p:spPr>
          <a:xfrm>
            <a:off x="909638" y="4797177"/>
            <a:ext cx="6264275" cy="1368127"/>
          </a:xfrm>
          <a:prstGeom prst="rect">
            <a:avLst/>
          </a:prstGeom>
          <a:noFill/>
          <a:ln>
            <a:noFill/>
          </a:ln>
        </p:spPr>
        <p:txBody>
          <a:bodyPr spcFirstLastPara="1" wrap="square" lIns="121875" tIns="60925" rIns="121875" bIns="60925" anchor="t" anchorCtr="0">
            <a:normAutofit/>
          </a:bodyPr>
          <a:lstStyle>
            <a:lvl1pPr marL="457200" lvl="0" indent="-228600" algn="l">
              <a:spcBef>
                <a:spcPts val="320"/>
              </a:spcBef>
              <a:spcAft>
                <a:spcPts val="0"/>
              </a:spcAft>
              <a:buClr>
                <a:srgbClr val="3F3F3F"/>
              </a:buClr>
              <a:buSzPts val="1600"/>
              <a:buFont typeface="Open Sans"/>
              <a:buNone/>
              <a:defRPr sz="1600">
                <a:solidFill>
                  <a:srgbClr val="3F3F3F"/>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Only" type="titleOnly">
  <p:cSld name="TITLE_ONLY">
    <p:bg>
      <p:bgPr>
        <a:solidFill>
          <a:srgbClr val="262626"/>
        </a:solidFill>
        <a:effectLst/>
      </p:bgPr>
    </p:bg>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1"/>
        <p:cNvGrpSpPr/>
        <p:nvPr/>
      </p:nvGrpSpPr>
      <p:grpSpPr>
        <a:xfrm>
          <a:off x="0" y="0"/>
          <a:ext cx="0" cy="0"/>
          <a:chOff x="0" y="0"/>
          <a:chExt cx="0" cy="0"/>
        </a:xfrm>
      </p:grpSpPr>
      <p:sp>
        <p:nvSpPr>
          <p:cNvPr id="102" name="Google Shape;102;p1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6"/>
          <p:cNvSpPr>
            <a:spLocks noGrp="1"/>
          </p:cNvSpPr>
          <p:nvPr>
            <p:ph type="pic" idx="2"/>
          </p:nvPr>
        </p:nvSpPr>
        <p:spPr>
          <a:xfrm>
            <a:off x="6094411" y="0"/>
            <a:ext cx="6111195" cy="6860105"/>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ockup">
  <p:cSld name="Mockup">
    <p:bg>
      <p:bgPr>
        <a:gradFill>
          <a:gsLst>
            <a:gs pos="0">
              <a:schemeClr val="accent4"/>
            </a:gs>
            <a:gs pos="5000">
              <a:schemeClr val="accent4"/>
            </a:gs>
            <a:gs pos="100000">
              <a:schemeClr val="accent5"/>
            </a:gs>
          </a:gsLst>
          <a:lin ang="2700000" scaled="0"/>
        </a:gradFill>
        <a:effectLst/>
      </p:bgPr>
    </p:bg>
    <p:spTree>
      <p:nvGrpSpPr>
        <p:cNvPr id="1" name="Shape 106"/>
        <p:cNvGrpSpPr/>
        <p:nvPr/>
      </p:nvGrpSpPr>
      <p:grpSpPr>
        <a:xfrm>
          <a:off x="0" y="0"/>
          <a:ext cx="0" cy="0"/>
          <a:chOff x="0" y="0"/>
          <a:chExt cx="0" cy="0"/>
        </a:xfrm>
      </p:grpSpPr>
      <p:sp>
        <p:nvSpPr>
          <p:cNvPr id="107" name="Google Shape;107;p17"/>
          <p:cNvSpPr/>
          <p:nvPr/>
        </p:nvSpPr>
        <p:spPr>
          <a:xfrm>
            <a:off x="11057533" y="359431"/>
            <a:ext cx="522110" cy="522110"/>
          </a:xfrm>
          <a:prstGeom prst="diamond">
            <a:avLst/>
          </a:prstGeom>
          <a:solidFill>
            <a:srgbClr val="9CBDD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8" name="Google Shape;108;p17"/>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7"/>
          <p:cNvSpPr txBox="1">
            <a:spLocks noGrp="1"/>
          </p:cNvSpPr>
          <p:nvPr>
            <p:ph type="ftr" idx="11"/>
          </p:nvPr>
        </p:nvSpPr>
        <p:spPr>
          <a:xfrm>
            <a:off x="3539348" y="6291034"/>
            <a:ext cx="511013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sz="1300">
                <a:solidFill>
                  <a:schemeClr val="lt1"/>
                </a:solidFill>
                <a:latin typeface="Open Sans"/>
                <a:ea typeface="Open Sans"/>
                <a:cs typeface="Open Sans"/>
                <a:sym typeface="Open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10" name="Google Shape;110;p17"/>
          <p:cNvCxnSpPr/>
          <p:nvPr/>
        </p:nvCxnSpPr>
        <p:spPr>
          <a:xfrm>
            <a:off x="765820" y="985922"/>
            <a:ext cx="864096" cy="0"/>
          </a:xfrm>
          <a:prstGeom prst="straightConnector1">
            <a:avLst/>
          </a:prstGeom>
          <a:noFill/>
          <a:ln w="57150" cap="flat" cmpd="sng">
            <a:solidFill>
              <a:schemeClr val="lt1"/>
            </a:solidFill>
            <a:prstDash val="solid"/>
            <a:round/>
            <a:headEnd type="none" w="sm" len="sm"/>
            <a:tailEnd type="none" w="sm" len="sm"/>
          </a:ln>
        </p:spPr>
      </p:cxnSp>
      <p:sp>
        <p:nvSpPr>
          <p:cNvPr id="111" name="Google Shape;111;p17"/>
          <p:cNvSpPr txBox="1">
            <a:spLocks noGrp="1"/>
          </p:cNvSpPr>
          <p:nvPr>
            <p:ph type="sldNum" idx="12"/>
          </p:nvPr>
        </p:nvSpPr>
        <p:spPr>
          <a:xfrm>
            <a:off x="11062964" y="359888"/>
            <a:ext cx="516420" cy="522110"/>
          </a:xfrm>
          <a:prstGeom prst="rect">
            <a:avLst/>
          </a:prstGeom>
          <a:noFill/>
          <a:ln>
            <a:noFill/>
          </a:ln>
        </p:spPr>
        <p:txBody>
          <a:bodyPr spcFirstLastPara="1" wrap="square" lIns="0" tIns="0" rIns="0" bIns="0" anchor="ctr" anchorCtr="1">
            <a:noAutofit/>
          </a:bodyPr>
          <a:lstStyle>
            <a:lvl1pPr marL="0" lvl="0" indent="0" algn="r">
              <a:spcBef>
                <a:spcPts val="0"/>
              </a:spcBef>
              <a:buNone/>
              <a:defRPr sz="1300">
                <a:solidFill>
                  <a:schemeClr val="lt1"/>
                </a:solidFill>
                <a:latin typeface="Open Sans"/>
                <a:ea typeface="Open Sans"/>
                <a:cs typeface="Open Sans"/>
                <a:sym typeface="Open Sans"/>
              </a:defRPr>
            </a:lvl1pPr>
            <a:lvl2pPr marL="0" lvl="1" indent="0" algn="r">
              <a:spcBef>
                <a:spcPts val="0"/>
              </a:spcBef>
              <a:buNone/>
              <a:defRPr sz="1300">
                <a:solidFill>
                  <a:schemeClr val="lt1"/>
                </a:solidFill>
                <a:latin typeface="Open Sans"/>
                <a:ea typeface="Open Sans"/>
                <a:cs typeface="Open Sans"/>
                <a:sym typeface="Open Sans"/>
              </a:defRPr>
            </a:lvl2pPr>
            <a:lvl3pPr marL="0" lvl="2" indent="0" algn="r">
              <a:spcBef>
                <a:spcPts val="0"/>
              </a:spcBef>
              <a:buNone/>
              <a:defRPr sz="1300">
                <a:solidFill>
                  <a:schemeClr val="lt1"/>
                </a:solidFill>
                <a:latin typeface="Open Sans"/>
                <a:ea typeface="Open Sans"/>
                <a:cs typeface="Open Sans"/>
                <a:sym typeface="Open Sans"/>
              </a:defRPr>
            </a:lvl3pPr>
            <a:lvl4pPr marL="0" lvl="3" indent="0" algn="r">
              <a:spcBef>
                <a:spcPts val="0"/>
              </a:spcBef>
              <a:buNone/>
              <a:defRPr sz="1300">
                <a:solidFill>
                  <a:schemeClr val="lt1"/>
                </a:solidFill>
                <a:latin typeface="Open Sans"/>
                <a:ea typeface="Open Sans"/>
                <a:cs typeface="Open Sans"/>
                <a:sym typeface="Open Sans"/>
              </a:defRPr>
            </a:lvl4pPr>
            <a:lvl5pPr marL="0" lvl="4" indent="0" algn="r">
              <a:spcBef>
                <a:spcPts val="0"/>
              </a:spcBef>
              <a:buNone/>
              <a:defRPr sz="1300">
                <a:solidFill>
                  <a:schemeClr val="lt1"/>
                </a:solidFill>
                <a:latin typeface="Open Sans"/>
                <a:ea typeface="Open Sans"/>
                <a:cs typeface="Open Sans"/>
                <a:sym typeface="Open Sans"/>
              </a:defRPr>
            </a:lvl5pPr>
            <a:lvl6pPr marL="0" lvl="5" indent="0" algn="r">
              <a:spcBef>
                <a:spcPts val="0"/>
              </a:spcBef>
              <a:buNone/>
              <a:defRPr sz="1300">
                <a:solidFill>
                  <a:schemeClr val="lt1"/>
                </a:solidFill>
                <a:latin typeface="Open Sans"/>
                <a:ea typeface="Open Sans"/>
                <a:cs typeface="Open Sans"/>
                <a:sym typeface="Open Sans"/>
              </a:defRPr>
            </a:lvl6pPr>
            <a:lvl7pPr marL="0" lvl="6" indent="0" algn="r">
              <a:spcBef>
                <a:spcPts val="0"/>
              </a:spcBef>
              <a:buNone/>
              <a:defRPr sz="1300">
                <a:solidFill>
                  <a:schemeClr val="lt1"/>
                </a:solidFill>
                <a:latin typeface="Open Sans"/>
                <a:ea typeface="Open Sans"/>
                <a:cs typeface="Open Sans"/>
                <a:sym typeface="Open Sans"/>
              </a:defRPr>
            </a:lvl7pPr>
            <a:lvl8pPr marL="0" lvl="7" indent="0" algn="r">
              <a:spcBef>
                <a:spcPts val="0"/>
              </a:spcBef>
              <a:buNone/>
              <a:defRPr sz="1300">
                <a:solidFill>
                  <a:schemeClr val="lt1"/>
                </a:solidFill>
                <a:latin typeface="Open Sans"/>
                <a:ea typeface="Open Sans"/>
                <a:cs typeface="Open Sans"/>
                <a:sym typeface="Open Sans"/>
              </a:defRPr>
            </a:lvl8pPr>
            <a:lvl9pPr marL="0" lvl="8" indent="0" algn="r">
              <a:spcBef>
                <a:spcPts val="0"/>
              </a:spcBef>
              <a:buNone/>
              <a:defRPr sz="1300">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112" name="Google Shape;112;p17"/>
          <p:cNvGrpSpPr/>
          <p:nvPr/>
        </p:nvGrpSpPr>
        <p:grpSpPr>
          <a:xfrm>
            <a:off x="765820" y="6473596"/>
            <a:ext cx="10810529" cy="0"/>
            <a:chOff x="765820" y="6453336"/>
            <a:chExt cx="10810529" cy="0"/>
          </a:xfrm>
        </p:grpSpPr>
        <p:cxnSp>
          <p:nvCxnSpPr>
            <p:cNvPr id="113" name="Google Shape;113;p17"/>
            <p:cNvCxnSpPr/>
            <p:nvPr/>
          </p:nvCxnSpPr>
          <p:spPr>
            <a:xfrm rot="10800000">
              <a:off x="765820" y="6453336"/>
              <a:ext cx="4176464" cy="0"/>
            </a:xfrm>
            <a:prstGeom prst="straightConnector1">
              <a:avLst/>
            </a:prstGeom>
            <a:noFill/>
            <a:ln w="9525" cap="flat" cmpd="sng">
              <a:solidFill>
                <a:schemeClr val="lt1">
                  <a:alpha val="29803"/>
                </a:schemeClr>
              </a:solidFill>
              <a:prstDash val="solid"/>
              <a:round/>
              <a:headEnd type="none" w="sm" len="sm"/>
              <a:tailEnd type="none" w="sm" len="sm"/>
            </a:ln>
          </p:spPr>
        </p:cxnSp>
        <p:cxnSp>
          <p:nvCxnSpPr>
            <p:cNvPr id="114" name="Google Shape;114;p17"/>
            <p:cNvCxnSpPr/>
            <p:nvPr/>
          </p:nvCxnSpPr>
          <p:spPr>
            <a:xfrm rot="10800000">
              <a:off x="7399885" y="6453336"/>
              <a:ext cx="4176464" cy="0"/>
            </a:xfrm>
            <a:prstGeom prst="straightConnector1">
              <a:avLst/>
            </a:prstGeom>
            <a:noFill/>
            <a:ln w="9525" cap="flat" cmpd="sng">
              <a:solidFill>
                <a:schemeClr val="lt1">
                  <a:alpha val="29803"/>
                </a:schemeClr>
              </a:solidFill>
              <a:prstDash val="solid"/>
              <a:round/>
              <a:headEnd type="none" w="sm" len="sm"/>
              <a:tailEnd type="none" w="sm" len="sm"/>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Mockup">
  <p:cSld name="1_Mockup">
    <p:bg>
      <p:bgPr>
        <a:gradFill>
          <a:gsLst>
            <a:gs pos="0">
              <a:schemeClr val="accent3"/>
            </a:gs>
            <a:gs pos="5000">
              <a:schemeClr val="accent3"/>
            </a:gs>
            <a:gs pos="100000">
              <a:schemeClr val="accent5"/>
            </a:gs>
          </a:gsLst>
          <a:lin ang="2700000" scaled="0"/>
        </a:gradFill>
        <a:effectLst/>
      </p:bgPr>
    </p:bg>
    <p:spTree>
      <p:nvGrpSpPr>
        <p:cNvPr id="1" name="Shape 11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9"/>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119" name="Google Shape;119;p19"/>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120" name="Google Shape;120;p1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0"/>
          <p:cNvSpPr>
            <a:spLocks noGrp="1"/>
          </p:cNvSpPr>
          <p:nvPr>
            <p:ph type="pic" idx="2"/>
          </p:nvPr>
        </p:nvSpPr>
        <p:spPr>
          <a:xfrm>
            <a:off x="2389095" y="612775"/>
            <a:ext cx="7313295" cy="4114800"/>
          </a:xfrm>
          <a:prstGeom prst="rect">
            <a:avLst/>
          </a:prstGeom>
          <a:noFill/>
          <a:ln>
            <a:noFill/>
          </a:ln>
        </p:spPr>
      </p:sp>
      <p:sp>
        <p:nvSpPr>
          <p:cNvPr id="126" name="Google Shape;126;p20"/>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127" name="Google Shape;127;p2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1"/>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 name="Google Shape;133;p2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22"/>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2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2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962833" y="4406901"/>
            <a:ext cx="10360501" cy="1362075"/>
          </a:xfrm>
          <a:prstGeom prst="rect">
            <a:avLst/>
          </a:prstGeom>
          <a:noFill/>
          <a:ln>
            <a:noFill/>
          </a:ln>
        </p:spPr>
        <p:txBody>
          <a:bodyPr spcFirstLastPara="1" wrap="square" lIns="121875" tIns="60925" rIns="121875" bIns="60925" anchor="t" anchorCtr="0">
            <a:normAutofit/>
          </a:bodyPr>
          <a:lstStyle>
            <a:lvl1pPr lvl="0" algn="l">
              <a:spcBef>
                <a:spcPts val="0"/>
              </a:spcBef>
              <a:spcAft>
                <a:spcPts val="0"/>
              </a:spcAft>
              <a:buClr>
                <a:schemeClr val="dk1"/>
              </a:buClr>
              <a:buSzPts val="5300"/>
              <a:buFont typeface="Calibri"/>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8"/>
          <p:cNvSpPr txBox="1">
            <a:spLocks noGrp="1"/>
          </p:cNvSpPr>
          <p:nvPr>
            <p:ph type="body" idx="1"/>
          </p:nvPr>
        </p:nvSpPr>
        <p:spPr>
          <a:xfrm>
            <a:off x="962833" y="2906713"/>
            <a:ext cx="10360501" cy="1500187"/>
          </a:xfrm>
          <a:prstGeom prst="rect">
            <a:avLst/>
          </a:prstGeom>
          <a:noFill/>
          <a:ln>
            <a:noFill/>
          </a:ln>
        </p:spPr>
        <p:txBody>
          <a:bodyPr spcFirstLastPara="1" wrap="square" lIns="121875" tIns="60925" rIns="121875" bIns="60925" anchor="b" anchorCtr="0">
            <a:normAutofit/>
          </a:bodyPr>
          <a:lstStyle>
            <a:lvl1pPr marL="457200" lvl="0" indent="-228600" algn="l">
              <a:spcBef>
                <a:spcPts val="540"/>
              </a:spcBef>
              <a:spcAft>
                <a:spcPts val="0"/>
              </a:spcAft>
              <a:buClr>
                <a:srgbClr val="888888"/>
              </a:buClr>
              <a:buSzPts val="2700"/>
              <a:buNone/>
              <a:defRPr sz="2700">
                <a:solidFill>
                  <a:srgbClr val="888888"/>
                </a:solidFill>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
        <p:nvSpPr>
          <p:cNvPr id="47" name="Google Shape;47;p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9"/>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53" name="Google Shape;53;p9"/>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54" name="Google Shape;54;p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0"/>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60" name="Google Shape;60;p10"/>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61" name="Google Shape;61;p10"/>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62" name="Google Shape;62;p10"/>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63" name="Google Shape;63;p1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txBox="1">
            <a:spLocks noGrp="1"/>
          </p:cNvSpPr>
          <p:nvPr>
            <p:ph type="ftr" idx="11"/>
          </p:nvPr>
        </p:nvSpPr>
        <p:spPr>
          <a:xfrm>
            <a:off x="3539348" y="6291034"/>
            <a:ext cx="511013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sz="1300">
                <a:solidFill>
                  <a:srgbClr val="7F7F7F"/>
                </a:solidFill>
                <a:latin typeface="Open Sans"/>
                <a:ea typeface="Open Sans"/>
                <a:cs typeface="Open Sans"/>
                <a:sym typeface="Open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9" name="Google Shape;69;p11"/>
          <p:cNvCxnSpPr/>
          <p:nvPr/>
        </p:nvCxnSpPr>
        <p:spPr>
          <a:xfrm>
            <a:off x="765820" y="985922"/>
            <a:ext cx="864096" cy="0"/>
          </a:xfrm>
          <a:prstGeom prst="straightConnector1">
            <a:avLst/>
          </a:prstGeom>
          <a:noFill/>
          <a:ln w="57150" cap="flat" cmpd="sng">
            <a:solidFill>
              <a:srgbClr val="7F7F7F"/>
            </a:solidFill>
            <a:prstDash val="solid"/>
            <a:round/>
            <a:headEnd type="none" w="sm" len="sm"/>
            <a:tailEnd type="none" w="sm" len="sm"/>
          </a:ln>
        </p:spPr>
      </p:cxnSp>
      <p:sp>
        <p:nvSpPr>
          <p:cNvPr id="70" name="Google Shape;70;p11"/>
          <p:cNvSpPr txBox="1">
            <a:spLocks noGrp="1"/>
          </p:cNvSpPr>
          <p:nvPr>
            <p:ph type="sldNum" idx="12"/>
          </p:nvPr>
        </p:nvSpPr>
        <p:spPr>
          <a:xfrm>
            <a:off x="11062964" y="359888"/>
            <a:ext cx="516420" cy="522110"/>
          </a:xfrm>
          <a:prstGeom prst="rect">
            <a:avLst/>
          </a:prstGeom>
          <a:noFill/>
          <a:ln>
            <a:noFill/>
          </a:ln>
        </p:spPr>
        <p:txBody>
          <a:bodyPr spcFirstLastPara="1" wrap="square" lIns="0" tIns="0" rIns="0" bIns="0" anchor="ctr" anchorCtr="1">
            <a:noAutofit/>
          </a:bodyPr>
          <a:lstStyle>
            <a:lvl1pPr marL="0" lvl="0" indent="0" algn="r">
              <a:spcBef>
                <a:spcPts val="0"/>
              </a:spcBef>
              <a:buNone/>
              <a:defRPr sz="1300">
                <a:solidFill>
                  <a:schemeClr val="lt1"/>
                </a:solidFill>
                <a:latin typeface="Open Sans"/>
                <a:ea typeface="Open Sans"/>
                <a:cs typeface="Open Sans"/>
                <a:sym typeface="Open Sans"/>
              </a:defRPr>
            </a:lvl1pPr>
            <a:lvl2pPr marL="0" lvl="1" indent="0" algn="r">
              <a:spcBef>
                <a:spcPts val="0"/>
              </a:spcBef>
              <a:buNone/>
              <a:defRPr sz="1300">
                <a:solidFill>
                  <a:schemeClr val="lt1"/>
                </a:solidFill>
                <a:latin typeface="Open Sans"/>
                <a:ea typeface="Open Sans"/>
                <a:cs typeface="Open Sans"/>
                <a:sym typeface="Open Sans"/>
              </a:defRPr>
            </a:lvl2pPr>
            <a:lvl3pPr marL="0" lvl="2" indent="0" algn="r">
              <a:spcBef>
                <a:spcPts val="0"/>
              </a:spcBef>
              <a:buNone/>
              <a:defRPr sz="1300">
                <a:solidFill>
                  <a:schemeClr val="lt1"/>
                </a:solidFill>
                <a:latin typeface="Open Sans"/>
                <a:ea typeface="Open Sans"/>
                <a:cs typeface="Open Sans"/>
                <a:sym typeface="Open Sans"/>
              </a:defRPr>
            </a:lvl3pPr>
            <a:lvl4pPr marL="0" lvl="3" indent="0" algn="r">
              <a:spcBef>
                <a:spcPts val="0"/>
              </a:spcBef>
              <a:buNone/>
              <a:defRPr sz="1300">
                <a:solidFill>
                  <a:schemeClr val="lt1"/>
                </a:solidFill>
                <a:latin typeface="Open Sans"/>
                <a:ea typeface="Open Sans"/>
                <a:cs typeface="Open Sans"/>
                <a:sym typeface="Open Sans"/>
              </a:defRPr>
            </a:lvl4pPr>
            <a:lvl5pPr marL="0" lvl="4" indent="0" algn="r">
              <a:spcBef>
                <a:spcPts val="0"/>
              </a:spcBef>
              <a:buNone/>
              <a:defRPr sz="1300">
                <a:solidFill>
                  <a:schemeClr val="lt1"/>
                </a:solidFill>
                <a:latin typeface="Open Sans"/>
                <a:ea typeface="Open Sans"/>
                <a:cs typeface="Open Sans"/>
                <a:sym typeface="Open Sans"/>
              </a:defRPr>
            </a:lvl5pPr>
            <a:lvl6pPr marL="0" lvl="5" indent="0" algn="r">
              <a:spcBef>
                <a:spcPts val="0"/>
              </a:spcBef>
              <a:buNone/>
              <a:defRPr sz="1300">
                <a:solidFill>
                  <a:schemeClr val="lt1"/>
                </a:solidFill>
                <a:latin typeface="Open Sans"/>
                <a:ea typeface="Open Sans"/>
                <a:cs typeface="Open Sans"/>
                <a:sym typeface="Open Sans"/>
              </a:defRPr>
            </a:lvl6pPr>
            <a:lvl7pPr marL="0" lvl="6" indent="0" algn="r">
              <a:spcBef>
                <a:spcPts val="0"/>
              </a:spcBef>
              <a:buNone/>
              <a:defRPr sz="1300">
                <a:solidFill>
                  <a:schemeClr val="lt1"/>
                </a:solidFill>
                <a:latin typeface="Open Sans"/>
                <a:ea typeface="Open Sans"/>
                <a:cs typeface="Open Sans"/>
                <a:sym typeface="Open Sans"/>
              </a:defRPr>
            </a:lvl7pPr>
            <a:lvl8pPr marL="0" lvl="7" indent="0" algn="r">
              <a:spcBef>
                <a:spcPts val="0"/>
              </a:spcBef>
              <a:buNone/>
              <a:defRPr sz="1300">
                <a:solidFill>
                  <a:schemeClr val="lt1"/>
                </a:solidFill>
                <a:latin typeface="Open Sans"/>
                <a:ea typeface="Open Sans"/>
                <a:cs typeface="Open Sans"/>
                <a:sym typeface="Open Sans"/>
              </a:defRPr>
            </a:lvl8pPr>
            <a:lvl9pPr marL="0" lvl="8" indent="0" algn="r">
              <a:spcBef>
                <a:spcPts val="0"/>
              </a:spcBef>
              <a:buNone/>
              <a:defRPr sz="1300">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71" name="Google Shape;71;p11"/>
          <p:cNvSpPr/>
          <p:nvPr/>
        </p:nvSpPr>
        <p:spPr>
          <a:xfrm>
            <a:off x="11057533" y="359431"/>
            <a:ext cx="522110" cy="522110"/>
          </a:xfrm>
          <a:prstGeom prst="diamond">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72" name="Google Shape;72;p11"/>
          <p:cNvGrpSpPr/>
          <p:nvPr/>
        </p:nvGrpSpPr>
        <p:grpSpPr>
          <a:xfrm>
            <a:off x="765820" y="6473596"/>
            <a:ext cx="10810529" cy="0"/>
            <a:chOff x="765820" y="6453336"/>
            <a:chExt cx="10810529" cy="0"/>
          </a:xfrm>
        </p:grpSpPr>
        <p:cxnSp>
          <p:nvCxnSpPr>
            <p:cNvPr id="73" name="Google Shape;73;p11"/>
            <p:cNvCxnSpPr/>
            <p:nvPr/>
          </p:nvCxnSpPr>
          <p:spPr>
            <a:xfrm rot="10800000">
              <a:off x="765820" y="6453336"/>
              <a:ext cx="4176464" cy="0"/>
            </a:xfrm>
            <a:prstGeom prst="straightConnector1">
              <a:avLst/>
            </a:prstGeom>
            <a:noFill/>
            <a:ln w="9525" cap="flat" cmpd="sng">
              <a:solidFill>
                <a:srgbClr val="D8D8D8"/>
              </a:solidFill>
              <a:prstDash val="solid"/>
              <a:round/>
              <a:headEnd type="none" w="sm" len="sm"/>
              <a:tailEnd type="none" w="sm" len="sm"/>
            </a:ln>
          </p:spPr>
        </p:cxnSp>
        <p:cxnSp>
          <p:nvCxnSpPr>
            <p:cNvPr id="74" name="Google Shape;74;p11"/>
            <p:cNvCxnSpPr/>
            <p:nvPr/>
          </p:nvCxnSpPr>
          <p:spPr>
            <a:xfrm rot="10800000">
              <a:off x="7399885" y="6453336"/>
              <a:ext cx="4176464" cy="0"/>
            </a:xfrm>
            <a:prstGeom prst="straightConnector1">
              <a:avLst/>
            </a:prstGeom>
            <a:noFill/>
            <a:ln w="9525" cap="flat" cmpd="sng">
              <a:solidFill>
                <a:srgbClr val="D8D8D8"/>
              </a:solidFill>
              <a:prstDash val="solid"/>
              <a:round/>
              <a:headEnd type="none" w="sm" len="sm"/>
              <a:tailEnd type="none" w="sm" len="sm"/>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75"/>
        <p:cNvGrpSpPr/>
        <p:nvPr/>
      </p:nvGrpSpPr>
      <p:grpSpPr>
        <a:xfrm>
          <a:off x="0" y="0"/>
          <a:ext cx="0" cy="0"/>
          <a:chOff x="0" y="0"/>
          <a:chExt cx="0" cy="0"/>
        </a:xfrm>
      </p:grpSpPr>
      <p:sp>
        <p:nvSpPr>
          <p:cNvPr id="76" name="Google Shape;76;p12"/>
          <p:cNvSpPr txBox="1">
            <a:spLocks noGrp="1"/>
          </p:cNvSpPr>
          <p:nvPr>
            <p:ph type="ftr" idx="11"/>
          </p:nvPr>
        </p:nvSpPr>
        <p:spPr>
          <a:xfrm>
            <a:off x="3539348" y="6291034"/>
            <a:ext cx="511013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sz="1300">
                <a:solidFill>
                  <a:srgbClr val="7F7F7F"/>
                </a:solidFill>
                <a:latin typeface="Open Sans"/>
                <a:ea typeface="Open Sans"/>
                <a:cs typeface="Open Sans"/>
                <a:sym typeface="Open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sldNum" idx="12"/>
          </p:nvPr>
        </p:nvSpPr>
        <p:spPr>
          <a:xfrm>
            <a:off x="11062964" y="359888"/>
            <a:ext cx="516420" cy="522110"/>
          </a:xfrm>
          <a:prstGeom prst="rect">
            <a:avLst/>
          </a:prstGeom>
          <a:noFill/>
          <a:ln>
            <a:noFill/>
          </a:ln>
        </p:spPr>
        <p:txBody>
          <a:bodyPr spcFirstLastPara="1" wrap="square" lIns="0" tIns="0" rIns="0" bIns="0" anchor="ctr" anchorCtr="1">
            <a:noAutofit/>
          </a:bodyPr>
          <a:lstStyle>
            <a:lvl1pPr marL="0" lvl="0" indent="0" algn="r">
              <a:spcBef>
                <a:spcPts val="0"/>
              </a:spcBef>
              <a:buNone/>
              <a:defRPr sz="1300">
                <a:solidFill>
                  <a:schemeClr val="lt1"/>
                </a:solidFill>
                <a:latin typeface="Open Sans"/>
                <a:ea typeface="Open Sans"/>
                <a:cs typeface="Open Sans"/>
                <a:sym typeface="Open Sans"/>
              </a:defRPr>
            </a:lvl1pPr>
            <a:lvl2pPr marL="0" lvl="1" indent="0" algn="r">
              <a:spcBef>
                <a:spcPts val="0"/>
              </a:spcBef>
              <a:buNone/>
              <a:defRPr sz="1300">
                <a:solidFill>
                  <a:schemeClr val="lt1"/>
                </a:solidFill>
                <a:latin typeface="Open Sans"/>
                <a:ea typeface="Open Sans"/>
                <a:cs typeface="Open Sans"/>
                <a:sym typeface="Open Sans"/>
              </a:defRPr>
            </a:lvl2pPr>
            <a:lvl3pPr marL="0" lvl="2" indent="0" algn="r">
              <a:spcBef>
                <a:spcPts val="0"/>
              </a:spcBef>
              <a:buNone/>
              <a:defRPr sz="1300">
                <a:solidFill>
                  <a:schemeClr val="lt1"/>
                </a:solidFill>
                <a:latin typeface="Open Sans"/>
                <a:ea typeface="Open Sans"/>
                <a:cs typeface="Open Sans"/>
                <a:sym typeface="Open Sans"/>
              </a:defRPr>
            </a:lvl3pPr>
            <a:lvl4pPr marL="0" lvl="3" indent="0" algn="r">
              <a:spcBef>
                <a:spcPts val="0"/>
              </a:spcBef>
              <a:buNone/>
              <a:defRPr sz="1300">
                <a:solidFill>
                  <a:schemeClr val="lt1"/>
                </a:solidFill>
                <a:latin typeface="Open Sans"/>
                <a:ea typeface="Open Sans"/>
                <a:cs typeface="Open Sans"/>
                <a:sym typeface="Open Sans"/>
              </a:defRPr>
            </a:lvl4pPr>
            <a:lvl5pPr marL="0" lvl="4" indent="0" algn="r">
              <a:spcBef>
                <a:spcPts val="0"/>
              </a:spcBef>
              <a:buNone/>
              <a:defRPr sz="1300">
                <a:solidFill>
                  <a:schemeClr val="lt1"/>
                </a:solidFill>
                <a:latin typeface="Open Sans"/>
                <a:ea typeface="Open Sans"/>
                <a:cs typeface="Open Sans"/>
                <a:sym typeface="Open Sans"/>
              </a:defRPr>
            </a:lvl5pPr>
            <a:lvl6pPr marL="0" lvl="5" indent="0" algn="r">
              <a:spcBef>
                <a:spcPts val="0"/>
              </a:spcBef>
              <a:buNone/>
              <a:defRPr sz="1300">
                <a:solidFill>
                  <a:schemeClr val="lt1"/>
                </a:solidFill>
                <a:latin typeface="Open Sans"/>
                <a:ea typeface="Open Sans"/>
                <a:cs typeface="Open Sans"/>
                <a:sym typeface="Open Sans"/>
              </a:defRPr>
            </a:lvl6pPr>
            <a:lvl7pPr marL="0" lvl="6" indent="0" algn="r">
              <a:spcBef>
                <a:spcPts val="0"/>
              </a:spcBef>
              <a:buNone/>
              <a:defRPr sz="1300">
                <a:solidFill>
                  <a:schemeClr val="lt1"/>
                </a:solidFill>
                <a:latin typeface="Open Sans"/>
                <a:ea typeface="Open Sans"/>
                <a:cs typeface="Open Sans"/>
                <a:sym typeface="Open Sans"/>
              </a:defRPr>
            </a:lvl7pPr>
            <a:lvl8pPr marL="0" lvl="7" indent="0" algn="r">
              <a:spcBef>
                <a:spcPts val="0"/>
              </a:spcBef>
              <a:buNone/>
              <a:defRPr sz="1300">
                <a:solidFill>
                  <a:schemeClr val="lt1"/>
                </a:solidFill>
                <a:latin typeface="Open Sans"/>
                <a:ea typeface="Open Sans"/>
                <a:cs typeface="Open Sans"/>
                <a:sym typeface="Open Sans"/>
              </a:defRPr>
            </a:lvl8pPr>
            <a:lvl9pPr marL="0" lvl="8" indent="0" algn="r">
              <a:spcBef>
                <a:spcPts val="0"/>
              </a:spcBef>
              <a:buNone/>
              <a:defRPr sz="1300">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p12"/>
          <p:cNvSpPr/>
          <p:nvPr/>
        </p:nvSpPr>
        <p:spPr>
          <a:xfrm>
            <a:off x="11057533" y="359431"/>
            <a:ext cx="522110" cy="522110"/>
          </a:xfrm>
          <a:prstGeom prst="diamond">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79" name="Google Shape;79;p12"/>
          <p:cNvGrpSpPr/>
          <p:nvPr/>
        </p:nvGrpSpPr>
        <p:grpSpPr>
          <a:xfrm>
            <a:off x="765820" y="6473596"/>
            <a:ext cx="10810529" cy="0"/>
            <a:chOff x="765820" y="6453336"/>
            <a:chExt cx="10810529" cy="0"/>
          </a:xfrm>
        </p:grpSpPr>
        <p:cxnSp>
          <p:nvCxnSpPr>
            <p:cNvPr id="80" name="Google Shape;80;p12"/>
            <p:cNvCxnSpPr/>
            <p:nvPr/>
          </p:nvCxnSpPr>
          <p:spPr>
            <a:xfrm rot="10800000">
              <a:off x="765820" y="6453336"/>
              <a:ext cx="4176464" cy="0"/>
            </a:xfrm>
            <a:prstGeom prst="straightConnector1">
              <a:avLst/>
            </a:prstGeom>
            <a:noFill/>
            <a:ln w="9525" cap="flat" cmpd="sng">
              <a:solidFill>
                <a:srgbClr val="D8D8D8"/>
              </a:solidFill>
              <a:prstDash val="solid"/>
              <a:round/>
              <a:headEnd type="none" w="sm" len="sm"/>
              <a:tailEnd type="none" w="sm" len="sm"/>
            </a:ln>
          </p:spPr>
        </p:cxnSp>
        <p:cxnSp>
          <p:nvCxnSpPr>
            <p:cNvPr id="81" name="Google Shape;81;p12"/>
            <p:cNvCxnSpPr/>
            <p:nvPr/>
          </p:nvCxnSpPr>
          <p:spPr>
            <a:xfrm rot="10800000">
              <a:off x="7399885" y="6453336"/>
              <a:ext cx="4176464" cy="0"/>
            </a:xfrm>
            <a:prstGeom prst="straightConnector1">
              <a:avLst/>
            </a:prstGeom>
            <a:noFill/>
            <a:ln w="9525" cap="flat" cmpd="sng">
              <a:solidFill>
                <a:srgbClr val="D8D8D8"/>
              </a:solidFill>
              <a:prstDash val="solid"/>
              <a:round/>
              <a:headEnd type="none" w="sm" len="sm"/>
              <a:tailEnd type="none" w="sm" len="sm"/>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Clr>
                <a:schemeClr val="dk1"/>
              </a:buClr>
              <a:buSzPts val="3600"/>
              <a:buFont typeface="Calibri"/>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539348" y="6291034"/>
            <a:ext cx="5110130"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sz="1300">
                <a:solidFill>
                  <a:srgbClr val="7F7F7F"/>
                </a:solidFill>
                <a:latin typeface="Open Sans"/>
                <a:ea typeface="Open Sans"/>
                <a:cs typeface="Open Sans"/>
                <a:sym typeface="Open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85" name="Google Shape;85;p13"/>
          <p:cNvCxnSpPr/>
          <p:nvPr/>
        </p:nvCxnSpPr>
        <p:spPr>
          <a:xfrm>
            <a:off x="765820" y="985922"/>
            <a:ext cx="864096" cy="0"/>
          </a:xfrm>
          <a:prstGeom prst="straightConnector1">
            <a:avLst/>
          </a:prstGeom>
          <a:noFill/>
          <a:ln w="57150" cap="flat" cmpd="sng">
            <a:solidFill>
              <a:srgbClr val="7F7F7F"/>
            </a:solidFill>
            <a:prstDash val="solid"/>
            <a:round/>
            <a:headEnd type="none" w="sm" len="sm"/>
            <a:tailEnd type="none" w="sm" len="sm"/>
          </a:ln>
        </p:spPr>
      </p:cxnSp>
      <p:sp>
        <p:nvSpPr>
          <p:cNvPr id="86" name="Google Shape;86;p13"/>
          <p:cNvSpPr txBox="1">
            <a:spLocks noGrp="1"/>
          </p:cNvSpPr>
          <p:nvPr>
            <p:ph type="sldNum" idx="12"/>
          </p:nvPr>
        </p:nvSpPr>
        <p:spPr>
          <a:xfrm>
            <a:off x="11062964" y="359888"/>
            <a:ext cx="516420" cy="522110"/>
          </a:xfrm>
          <a:prstGeom prst="rect">
            <a:avLst/>
          </a:prstGeom>
          <a:noFill/>
          <a:ln>
            <a:noFill/>
          </a:ln>
        </p:spPr>
        <p:txBody>
          <a:bodyPr spcFirstLastPara="1" wrap="square" lIns="0" tIns="0" rIns="0" bIns="0" anchor="ctr" anchorCtr="1">
            <a:noAutofit/>
          </a:bodyPr>
          <a:lstStyle>
            <a:lvl1pPr marL="0" lvl="0" indent="0" algn="r">
              <a:spcBef>
                <a:spcPts val="0"/>
              </a:spcBef>
              <a:buNone/>
              <a:defRPr sz="1300">
                <a:solidFill>
                  <a:schemeClr val="lt1"/>
                </a:solidFill>
                <a:latin typeface="Open Sans"/>
                <a:ea typeface="Open Sans"/>
                <a:cs typeface="Open Sans"/>
                <a:sym typeface="Open Sans"/>
              </a:defRPr>
            </a:lvl1pPr>
            <a:lvl2pPr marL="0" lvl="1" indent="0" algn="r">
              <a:spcBef>
                <a:spcPts val="0"/>
              </a:spcBef>
              <a:buNone/>
              <a:defRPr sz="1300">
                <a:solidFill>
                  <a:schemeClr val="lt1"/>
                </a:solidFill>
                <a:latin typeface="Open Sans"/>
                <a:ea typeface="Open Sans"/>
                <a:cs typeface="Open Sans"/>
                <a:sym typeface="Open Sans"/>
              </a:defRPr>
            </a:lvl2pPr>
            <a:lvl3pPr marL="0" lvl="2" indent="0" algn="r">
              <a:spcBef>
                <a:spcPts val="0"/>
              </a:spcBef>
              <a:buNone/>
              <a:defRPr sz="1300">
                <a:solidFill>
                  <a:schemeClr val="lt1"/>
                </a:solidFill>
                <a:latin typeface="Open Sans"/>
                <a:ea typeface="Open Sans"/>
                <a:cs typeface="Open Sans"/>
                <a:sym typeface="Open Sans"/>
              </a:defRPr>
            </a:lvl3pPr>
            <a:lvl4pPr marL="0" lvl="3" indent="0" algn="r">
              <a:spcBef>
                <a:spcPts val="0"/>
              </a:spcBef>
              <a:buNone/>
              <a:defRPr sz="1300">
                <a:solidFill>
                  <a:schemeClr val="lt1"/>
                </a:solidFill>
                <a:latin typeface="Open Sans"/>
                <a:ea typeface="Open Sans"/>
                <a:cs typeface="Open Sans"/>
                <a:sym typeface="Open Sans"/>
              </a:defRPr>
            </a:lvl4pPr>
            <a:lvl5pPr marL="0" lvl="4" indent="0" algn="r">
              <a:spcBef>
                <a:spcPts val="0"/>
              </a:spcBef>
              <a:buNone/>
              <a:defRPr sz="1300">
                <a:solidFill>
                  <a:schemeClr val="lt1"/>
                </a:solidFill>
                <a:latin typeface="Open Sans"/>
                <a:ea typeface="Open Sans"/>
                <a:cs typeface="Open Sans"/>
                <a:sym typeface="Open Sans"/>
              </a:defRPr>
            </a:lvl5pPr>
            <a:lvl6pPr marL="0" lvl="5" indent="0" algn="r">
              <a:spcBef>
                <a:spcPts val="0"/>
              </a:spcBef>
              <a:buNone/>
              <a:defRPr sz="1300">
                <a:solidFill>
                  <a:schemeClr val="lt1"/>
                </a:solidFill>
                <a:latin typeface="Open Sans"/>
                <a:ea typeface="Open Sans"/>
                <a:cs typeface="Open Sans"/>
                <a:sym typeface="Open Sans"/>
              </a:defRPr>
            </a:lvl6pPr>
            <a:lvl7pPr marL="0" lvl="6" indent="0" algn="r">
              <a:spcBef>
                <a:spcPts val="0"/>
              </a:spcBef>
              <a:buNone/>
              <a:defRPr sz="1300">
                <a:solidFill>
                  <a:schemeClr val="lt1"/>
                </a:solidFill>
                <a:latin typeface="Open Sans"/>
                <a:ea typeface="Open Sans"/>
                <a:cs typeface="Open Sans"/>
                <a:sym typeface="Open Sans"/>
              </a:defRPr>
            </a:lvl7pPr>
            <a:lvl8pPr marL="0" lvl="7" indent="0" algn="r">
              <a:spcBef>
                <a:spcPts val="0"/>
              </a:spcBef>
              <a:buNone/>
              <a:defRPr sz="1300">
                <a:solidFill>
                  <a:schemeClr val="lt1"/>
                </a:solidFill>
                <a:latin typeface="Open Sans"/>
                <a:ea typeface="Open Sans"/>
                <a:cs typeface="Open Sans"/>
                <a:sym typeface="Open Sans"/>
              </a:defRPr>
            </a:lvl8pPr>
            <a:lvl9pPr marL="0" lvl="8" indent="0" algn="r">
              <a:spcBef>
                <a:spcPts val="0"/>
              </a:spcBef>
              <a:buNone/>
              <a:defRPr sz="1300">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grpSp>
        <p:nvGrpSpPr>
          <p:cNvPr id="87" name="Google Shape;87;p13"/>
          <p:cNvGrpSpPr/>
          <p:nvPr/>
        </p:nvGrpSpPr>
        <p:grpSpPr>
          <a:xfrm>
            <a:off x="765820" y="6473596"/>
            <a:ext cx="10810529" cy="0"/>
            <a:chOff x="765820" y="6453336"/>
            <a:chExt cx="10810529" cy="0"/>
          </a:xfrm>
        </p:grpSpPr>
        <p:cxnSp>
          <p:nvCxnSpPr>
            <p:cNvPr id="88" name="Google Shape;88;p13"/>
            <p:cNvCxnSpPr/>
            <p:nvPr/>
          </p:nvCxnSpPr>
          <p:spPr>
            <a:xfrm rot="10800000">
              <a:off x="765820" y="6453336"/>
              <a:ext cx="4176464" cy="0"/>
            </a:xfrm>
            <a:prstGeom prst="straightConnector1">
              <a:avLst/>
            </a:prstGeom>
            <a:noFill/>
            <a:ln w="9525" cap="flat" cmpd="sng">
              <a:solidFill>
                <a:srgbClr val="D8D8D8"/>
              </a:solidFill>
              <a:prstDash val="solid"/>
              <a:round/>
              <a:headEnd type="none" w="sm" len="sm"/>
              <a:tailEnd type="none" w="sm" len="sm"/>
            </a:ln>
          </p:spPr>
        </p:cxnSp>
        <p:cxnSp>
          <p:nvCxnSpPr>
            <p:cNvPr id="89" name="Google Shape;89;p13"/>
            <p:cNvCxnSpPr/>
            <p:nvPr/>
          </p:nvCxnSpPr>
          <p:spPr>
            <a:xfrm rot="10800000">
              <a:off x="7399885" y="6453336"/>
              <a:ext cx="4176464" cy="0"/>
            </a:xfrm>
            <a:prstGeom prst="straightConnector1">
              <a:avLst/>
            </a:prstGeom>
            <a:noFill/>
            <a:ln w="9525" cap="flat" cmpd="sng">
              <a:solidFill>
                <a:srgbClr val="D8D8D8"/>
              </a:solidFill>
              <a:prstDash val="solid"/>
              <a:round/>
              <a:headEnd type="none" w="sm" len="sm"/>
              <a:tailEnd type="none" w="sm" len="sm"/>
            </a:ln>
          </p:spPr>
        </p:cxnSp>
      </p:grpSp>
      <p:sp>
        <p:nvSpPr>
          <p:cNvPr id="90" name="Google Shape;90;p13"/>
          <p:cNvSpPr/>
          <p:nvPr/>
        </p:nvSpPr>
        <p:spPr>
          <a:xfrm>
            <a:off x="11057533" y="359431"/>
            <a:ext cx="522110" cy="522110"/>
          </a:xfrm>
          <a:prstGeom prst="diamond">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1" name="Google Shape;91;p13"/>
          <p:cNvSpPr>
            <a:spLocks noGrp="1"/>
          </p:cNvSpPr>
          <p:nvPr>
            <p:ph type="pic" idx="2"/>
          </p:nvPr>
        </p:nvSpPr>
        <p:spPr>
          <a:xfrm>
            <a:off x="1069997" y="1699355"/>
            <a:ext cx="4064282" cy="3870274"/>
          </a:xfrm>
          <a:prstGeom prst="rect">
            <a:avLst/>
          </a:prstGeom>
          <a:solidFill>
            <a:schemeClr val="accent4"/>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b="0" i="0" u="none" strike="noStrike" cap="none">
                <a:solidFill>
                  <a:srgbClr val="888888"/>
                </a:solidFill>
                <a:latin typeface="Calibri"/>
                <a:ea typeface="Calibri"/>
                <a:cs typeface="Calibri"/>
                <a:sym typeface="Calibri"/>
              </a:defRPr>
            </a:lvl1pPr>
            <a:lvl2pPr marL="0" marR="0" lvl="1" indent="0" algn="r" rtl="0">
              <a:spcBef>
                <a:spcPts val="0"/>
              </a:spcBef>
              <a:buNone/>
              <a:defRPr sz="1600" b="0" i="0" u="none" strike="noStrike" cap="none">
                <a:solidFill>
                  <a:srgbClr val="888888"/>
                </a:solidFill>
                <a:latin typeface="Calibri"/>
                <a:ea typeface="Calibri"/>
                <a:cs typeface="Calibri"/>
                <a:sym typeface="Calibri"/>
              </a:defRPr>
            </a:lvl2pPr>
            <a:lvl3pPr marL="0" marR="0" lvl="2" indent="0" algn="r" rtl="0">
              <a:spcBef>
                <a:spcPts val="0"/>
              </a:spcBef>
              <a:buNone/>
              <a:defRPr sz="1600" b="0" i="0" u="none" strike="noStrike" cap="none">
                <a:solidFill>
                  <a:srgbClr val="888888"/>
                </a:solidFill>
                <a:latin typeface="Calibri"/>
                <a:ea typeface="Calibri"/>
                <a:cs typeface="Calibri"/>
                <a:sym typeface="Calibri"/>
              </a:defRPr>
            </a:lvl3pPr>
            <a:lvl4pPr marL="0" marR="0" lvl="3" indent="0" algn="r" rtl="0">
              <a:spcBef>
                <a:spcPts val="0"/>
              </a:spcBef>
              <a:buNone/>
              <a:defRPr sz="1600" b="0" i="0" u="none" strike="noStrike" cap="none">
                <a:solidFill>
                  <a:srgbClr val="888888"/>
                </a:solidFill>
                <a:latin typeface="Calibri"/>
                <a:ea typeface="Calibri"/>
                <a:cs typeface="Calibri"/>
                <a:sym typeface="Calibri"/>
              </a:defRPr>
            </a:lvl4pPr>
            <a:lvl5pPr marL="0" marR="0" lvl="4" indent="0" algn="r" rtl="0">
              <a:spcBef>
                <a:spcPts val="0"/>
              </a:spcBef>
              <a:buNone/>
              <a:defRPr sz="1600" b="0" i="0" u="none" strike="noStrike" cap="none">
                <a:solidFill>
                  <a:srgbClr val="888888"/>
                </a:solidFill>
                <a:latin typeface="Calibri"/>
                <a:ea typeface="Calibri"/>
                <a:cs typeface="Calibri"/>
                <a:sym typeface="Calibri"/>
              </a:defRPr>
            </a:lvl5pPr>
            <a:lvl6pPr marL="0" marR="0" lvl="5" indent="0" algn="r" rtl="0">
              <a:spcBef>
                <a:spcPts val="0"/>
              </a:spcBef>
              <a:buNone/>
              <a:defRPr sz="1600" b="0" i="0" u="none" strike="noStrike" cap="none">
                <a:solidFill>
                  <a:srgbClr val="888888"/>
                </a:solidFill>
                <a:latin typeface="Calibri"/>
                <a:ea typeface="Calibri"/>
                <a:cs typeface="Calibri"/>
                <a:sym typeface="Calibri"/>
              </a:defRPr>
            </a:lvl6pPr>
            <a:lvl7pPr marL="0" marR="0" lvl="6" indent="0" algn="r" rtl="0">
              <a:spcBef>
                <a:spcPts val="0"/>
              </a:spcBef>
              <a:buNone/>
              <a:defRPr sz="1600" b="0" i="0" u="none" strike="noStrike" cap="none">
                <a:solidFill>
                  <a:srgbClr val="888888"/>
                </a:solidFill>
                <a:latin typeface="Calibri"/>
                <a:ea typeface="Calibri"/>
                <a:cs typeface="Calibri"/>
                <a:sym typeface="Calibri"/>
              </a:defRPr>
            </a:lvl7pPr>
            <a:lvl8pPr marL="0" marR="0" lvl="7" indent="0" algn="r" rtl="0">
              <a:spcBef>
                <a:spcPts val="0"/>
              </a:spcBef>
              <a:buNone/>
              <a:defRPr sz="1600" b="0" i="0" u="none" strike="noStrike" cap="none">
                <a:solidFill>
                  <a:srgbClr val="888888"/>
                </a:solidFill>
                <a:latin typeface="Calibri"/>
                <a:ea typeface="Calibri"/>
                <a:cs typeface="Calibri"/>
                <a:sym typeface="Calibri"/>
              </a:defRPr>
            </a:lvl8pPr>
            <a:lvl9pPr marL="0" marR="0" lvl="8" indent="0" algn="r" rtl="0">
              <a:spcBef>
                <a:spcPts val="0"/>
              </a:spcBef>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gif"/></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developer.android.com/kotlin" TargetMode="External"/><Relationship Id="rId7" Type="http://schemas.openxmlformats.org/officeDocument/2006/relationships/image" Target="../media/image2.png"/><Relationship Id="rId12"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www.bing.com/ck/a?!&amp;&amp;p=6aa7998b38802febJmltdHM9MTY1OTQzMTYzMyZpZ3VpZD0zNmQyN2NmMy1iZTI0LTRhYzItYWYxYi01YTc1Y2IzYmY2MmEmaW5zaWQ9NTU2NA&amp;ptn=3&amp;hsh=3&amp;fclid=6dc35483-1243-11ed-a5e6-ad4bc2839834&amp;u=a1L2ltYWdlcy9zZWFyY2g_cT1BbmRyb2lkJTIwTG9nbyZGT1JNPUlRRlJCQSZpZD0wNUQ3MDEzNUIyQ0E3N0YyODU4QTlGRjE0RkVEMkFDNUU5NTE3Q0Mz&amp;ntb=1" TargetMode="External"/><Relationship Id="rId11" Type="http://schemas.openxmlformats.org/officeDocument/2006/relationships/image" Target="../media/image51.png"/><Relationship Id="rId5" Type="http://schemas.openxmlformats.org/officeDocument/2006/relationships/hyperlink" Target="https://www.javatpoint.com/android-studio" TargetMode="External"/><Relationship Id="rId10" Type="http://schemas.openxmlformats.org/officeDocument/2006/relationships/image" Target="../media/image50.jpg"/><Relationship Id="rId4" Type="http://schemas.openxmlformats.org/officeDocument/2006/relationships/hyperlink" Target="https://life-api.coronasafe.network/" TargetMode="External"/><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comments" Target="../comments/comment1.xml"/><Relationship Id="rId4" Type="http://schemas.openxmlformats.org/officeDocument/2006/relationships/image" Target="../media/image6.web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5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43"/>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0" y="0"/>
            <a:ext cx="12188825" cy="6858000"/>
          </a:xfrm>
          <a:prstGeom prst="rect">
            <a:avLst/>
          </a:prstGeom>
          <a:noFill/>
          <a:ln>
            <a:noFill/>
          </a:ln>
        </p:spPr>
      </p:pic>
      <p:sp>
        <p:nvSpPr>
          <p:cNvPr id="490" name="Google Shape;490;p43"/>
          <p:cNvSpPr txBox="1"/>
          <p:nvPr/>
        </p:nvSpPr>
        <p:spPr>
          <a:xfrm>
            <a:off x="1038836" y="0"/>
            <a:ext cx="10969943" cy="711081"/>
          </a:xfrm>
          <a:prstGeom prst="rect">
            <a:avLst/>
          </a:prstGeom>
          <a:noFill/>
          <a:ln>
            <a:noFill/>
          </a:ln>
        </p:spPr>
        <p:txBody>
          <a:bodyPr spcFirstLastPara="1" wrap="square" lIns="121875" tIns="60925" rIns="121875" bIns="60925" anchor="ctr" anchorCtr="0">
            <a:normAutofit/>
          </a:bodyPr>
          <a:lstStyle/>
          <a:p>
            <a:pPr marL="0" marR="0" lvl="0" indent="0" algn="l" rtl="0">
              <a:spcBef>
                <a:spcPts val="0"/>
              </a:spcBef>
              <a:spcAft>
                <a:spcPts val="0"/>
              </a:spcAft>
              <a:buClr>
                <a:schemeClr val="lt1"/>
              </a:buClr>
              <a:buSzPts val="3600"/>
              <a:buFont typeface="Arial"/>
              <a:buNone/>
            </a:pPr>
            <a:r>
              <a:rPr lang="en-US" sz="3600" b="1" dirty="0">
                <a:solidFill>
                  <a:schemeClr val="lt1"/>
                </a:solidFill>
                <a:latin typeface="Arial"/>
                <a:ea typeface="Arial"/>
                <a:cs typeface="Arial"/>
                <a:sym typeface="Arial"/>
              </a:rPr>
              <a:t>Service Permissions :</a:t>
            </a:r>
            <a:endParaRPr dirty="0"/>
          </a:p>
        </p:txBody>
      </p:sp>
      <p:pic>
        <p:nvPicPr>
          <p:cNvPr id="3" name="Picture 2">
            <a:extLst>
              <a:ext uri="{FF2B5EF4-FFF2-40B4-BE49-F238E27FC236}">
                <a16:creationId xmlns:a16="http://schemas.microsoft.com/office/drawing/2014/main" id="{8B3E0788-0FB9-323B-2612-4C05BDAF112F}"/>
              </a:ext>
            </a:extLst>
          </p:cNvPr>
          <p:cNvPicPr>
            <a:picLocks noChangeAspect="1"/>
          </p:cNvPicPr>
          <p:nvPr/>
        </p:nvPicPr>
        <p:blipFill>
          <a:blip r:embed="rId4"/>
          <a:stretch>
            <a:fillRect/>
          </a:stretch>
        </p:blipFill>
        <p:spPr>
          <a:xfrm>
            <a:off x="273378" y="581036"/>
            <a:ext cx="7342751" cy="6177055"/>
          </a:xfrm>
          <a:prstGeom prst="rect">
            <a:avLst/>
          </a:prstGeom>
        </p:spPr>
      </p:pic>
      <p:pic>
        <p:nvPicPr>
          <p:cNvPr id="7" name="Picture 6">
            <a:extLst>
              <a:ext uri="{FF2B5EF4-FFF2-40B4-BE49-F238E27FC236}">
                <a16:creationId xmlns:a16="http://schemas.microsoft.com/office/drawing/2014/main" id="{675245BD-9776-F1E5-E66C-87535B2FC938}"/>
              </a:ext>
            </a:extLst>
          </p:cNvPr>
          <p:cNvPicPr>
            <a:picLocks noChangeAspect="1"/>
          </p:cNvPicPr>
          <p:nvPr/>
        </p:nvPicPr>
        <p:blipFill>
          <a:blip r:embed="rId5"/>
          <a:stretch>
            <a:fillRect/>
          </a:stretch>
        </p:blipFill>
        <p:spPr>
          <a:xfrm>
            <a:off x="7921741" y="644423"/>
            <a:ext cx="3781425" cy="6050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43"/>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0" y="-69378"/>
            <a:ext cx="12188825" cy="6858000"/>
          </a:xfrm>
          <a:prstGeom prst="rect">
            <a:avLst/>
          </a:prstGeom>
          <a:noFill/>
          <a:ln>
            <a:noFill/>
          </a:ln>
        </p:spPr>
      </p:pic>
      <p:sp>
        <p:nvSpPr>
          <p:cNvPr id="490" name="Google Shape;490;p43"/>
          <p:cNvSpPr txBox="1"/>
          <p:nvPr/>
        </p:nvSpPr>
        <p:spPr>
          <a:xfrm>
            <a:off x="2089449" y="193892"/>
            <a:ext cx="6008176" cy="711081"/>
          </a:xfrm>
          <a:prstGeom prst="rect">
            <a:avLst/>
          </a:prstGeom>
          <a:noFill/>
          <a:ln>
            <a:noFill/>
          </a:ln>
        </p:spPr>
        <p:txBody>
          <a:bodyPr spcFirstLastPara="1" wrap="square" lIns="121875" tIns="60925" rIns="121875" bIns="60925" anchor="ctr" anchorCtr="0">
            <a:normAutofit/>
          </a:bodyPr>
          <a:lstStyle/>
          <a:p>
            <a:pPr marL="0" marR="0" lvl="0" indent="0" algn="l" rtl="0">
              <a:spcBef>
                <a:spcPts val="0"/>
              </a:spcBef>
              <a:spcAft>
                <a:spcPts val="0"/>
              </a:spcAft>
              <a:buClr>
                <a:schemeClr val="lt1"/>
              </a:buClr>
              <a:buSzPts val="3600"/>
              <a:buFont typeface="Arial"/>
              <a:buNone/>
            </a:pPr>
            <a:r>
              <a:rPr lang="en-US" sz="3600" b="1" dirty="0">
                <a:solidFill>
                  <a:schemeClr val="lt1"/>
                </a:solidFill>
                <a:latin typeface="Arial"/>
                <a:ea typeface="Arial"/>
                <a:cs typeface="Arial"/>
                <a:sym typeface="Arial"/>
              </a:rPr>
              <a:t>Dependencies and APIs:</a:t>
            </a:r>
            <a:endParaRPr dirty="0"/>
          </a:p>
        </p:txBody>
      </p:sp>
      <p:pic>
        <p:nvPicPr>
          <p:cNvPr id="5" name="Picture 4">
            <a:extLst>
              <a:ext uri="{FF2B5EF4-FFF2-40B4-BE49-F238E27FC236}">
                <a16:creationId xmlns:a16="http://schemas.microsoft.com/office/drawing/2014/main" id="{FEB365AB-2900-F622-F31D-7D0FE6AB1C18}"/>
              </a:ext>
            </a:extLst>
          </p:cNvPr>
          <p:cNvPicPr>
            <a:picLocks noChangeAspect="1"/>
          </p:cNvPicPr>
          <p:nvPr/>
        </p:nvPicPr>
        <p:blipFill>
          <a:blip r:embed="rId4"/>
          <a:stretch>
            <a:fillRect/>
          </a:stretch>
        </p:blipFill>
        <p:spPr>
          <a:xfrm>
            <a:off x="140225" y="960109"/>
            <a:ext cx="5532599" cy="5730737"/>
          </a:xfrm>
          <a:prstGeom prst="rect">
            <a:avLst/>
          </a:prstGeom>
        </p:spPr>
      </p:pic>
      <p:pic>
        <p:nvPicPr>
          <p:cNvPr id="4" name="Picture 3">
            <a:extLst>
              <a:ext uri="{FF2B5EF4-FFF2-40B4-BE49-F238E27FC236}">
                <a16:creationId xmlns:a16="http://schemas.microsoft.com/office/drawing/2014/main" id="{21A306AF-BF90-0819-74C0-0560610BF4C5}"/>
              </a:ext>
            </a:extLst>
          </p:cNvPr>
          <p:cNvPicPr>
            <a:picLocks noChangeAspect="1"/>
          </p:cNvPicPr>
          <p:nvPr/>
        </p:nvPicPr>
        <p:blipFill>
          <a:blip r:embed="rId5"/>
          <a:stretch>
            <a:fillRect/>
          </a:stretch>
        </p:blipFill>
        <p:spPr>
          <a:xfrm>
            <a:off x="5760630" y="1465341"/>
            <a:ext cx="6340389" cy="4762913"/>
          </a:xfrm>
          <a:prstGeom prst="rect">
            <a:avLst/>
          </a:prstGeom>
        </p:spPr>
      </p:pic>
    </p:spTree>
    <p:extLst>
      <p:ext uri="{BB962C8B-B14F-4D97-AF65-F5344CB8AC3E}">
        <p14:creationId xmlns:p14="http://schemas.microsoft.com/office/powerpoint/2010/main" val="45459567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E1A1E2"/>
            </a:gs>
            <a:gs pos="74000">
              <a:srgbClr val="E8D39E"/>
            </a:gs>
            <a:gs pos="83000">
              <a:srgbClr val="E8D39E"/>
            </a:gs>
            <a:gs pos="100000">
              <a:srgbClr val="EFE1BE"/>
            </a:gs>
          </a:gsLst>
          <a:lin ang="5400000" scaled="0"/>
        </a:gradFill>
        <a:effectLst/>
      </p:bgPr>
    </p:bg>
    <p:spTree>
      <p:nvGrpSpPr>
        <p:cNvPr id="1" name="Shape 576"/>
        <p:cNvGrpSpPr/>
        <p:nvPr/>
      </p:nvGrpSpPr>
      <p:grpSpPr>
        <a:xfrm>
          <a:off x="0" y="0"/>
          <a:ext cx="0" cy="0"/>
          <a:chOff x="0" y="0"/>
          <a:chExt cx="0" cy="0"/>
        </a:xfrm>
      </p:grpSpPr>
      <p:sp>
        <p:nvSpPr>
          <p:cNvPr id="577" name="Google Shape;577;p53"/>
          <p:cNvSpPr txBox="1"/>
          <p:nvPr/>
        </p:nvSpPr>
        <p:spPr>
          <a:xfrm>
            <a:off x="527675" y="205321"/>
            <a:ext cx="9737202" cy="58473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4000" b="1" dirty="0">
                <a:solidFill>
                  <a:schemeClr val="dk1"/>
                </a:solidFill>
                <a:latin typeface="Open Sans"/>
                <a:ea typeface="Open Sans"/>
                <a:cs typeface="Open Sans"/>
                <a:sym typeface="Open Sans"/>
              </a:rPr>
              <a:t>Implementation : Few Examples</a:t>
            </a:r>
            <a:endParaRPr dirty="0"/>
          </a:p>
        </p:txBody>
      </p:sp>
      <p:pic>
        <p:nvPicPr>
          <p:cNvPr id="3" name="Picture 2">
            <a:extLst>
              <a:ext uri="{FF2B5EF4-FFF2-40B4-BE49-F238E27FC236}">
                <a16:creationId xmlns:a16="http://schemas.microsoft.com/office/drawing/2014/main" id="{88284E19-7863-422E-772A-C9C0D82FC589}"/>
              </a:ext>
            </a:extLst>
          </p:cNvPr>
          <p:cNvPicPr>
            <a:picLocks noChangeAspect="1"/>
          </p:cNvPicPr>
          <p:nvPr/>
        </p:nvPicPr>
        <p:blipFill>
          <a:blip r:embed="rId3"/>
          <a:stretch>
            <a:fillRect/>
          </a:stretch>
        </p:blipFill>
        <p:spPr>
          <a:xfrm>
            <a:off x="664836" y="1223397"/>
            <a:ext cx="2945476" cy="4712761"/>
          </a:xfrm>
          <a:prstGeom prst="rect">
            <a:avLst/>
          </a:prstGeom>
        </p:spPr>
      </p:pic>
      <p:pic>
        <p:nvPicPr>
          <p:cNvPr id="5" name="Picture 4">
            <a:extLst>
              <a:ext uri="{FF2B5EF4-FFF2-40B4-BE49-F238E27FC236}">
                <a16:creationId xmlns:a16="http://schemas.microsoft.com/office/drawing/2014/main" id="{A1CD51F3-A8DF-165F-9A73-7FADCB179100}"/>
              </a:ext>
            </a:extLst>
          </p:cNvPr>
          <p:cNvPicPr>
            <a:picLocks noChangeAspect="1"/>
          </p:cNvPicPr>
          <p:nvPr/>
        </p:nvPicPr>
        <p:blipFill>
          <a:blip r:embed="rId4"/>
          <a:stretch>
            <a:fillRect/>
          </a:stretch>
        </p:blipFill>
        <p:spPr>
          <a:xfrm>
            <a:off x="4320439" y="1128541"/>
            <a:ext cx="3057525" cy="4892040"/>
          </a:xfrm>
          <a:prstGeom prst="rect">
            <a:avLst/>
          </a:prstGeom>
        </p:spPr>
      </p:pic>
      <p:pic>
        <p:nvPicPr>
          <p:cNvPr id="7" name="Picture 6">
            <a:extLst>
              <a:ext uri="{FF2B5EF4-FFF2-40B4-BE49-F238E27FC236}">
                <a16:creationId xmlns:a16="http://schemas.microsoft.com/office/drawing/2014/main" id="{13B522E1-E431-C339-3039-1E77941BDC15}"/>
              </a:ext>
            </a:extLst>
          </p:cNvPr>
          <p:cNvPicPr>
            <a:picLocks noChangeAspect="1"/>
          </p:cNvPicPr>
          <p:nvPr/>
        </p:nvPicPr>
        <p:blipFill>
          <a:blip r:embed="rId5"/>
          <a:stretch>
            <a:fillRect/>
          </a:stretch>
        </p:blipFill>
        <p:spPr>
          <a:xfrm>
            <a:off x="8337565" y="1128541"/>
            <a:ext cx="3057526" cy="4892040"/>
          </a:xfrm>
          <a:prstGeom prst="rect">
            <a:avLst/>
          </a:prstGeom>
        </p:spPr>
      </p:pic>
      <p:sp>
        <p:nvSpPr>
          <p:cNvPr id="10" name="Google Shape;577;p53">
            <a:extLst>
              <a:ext uri="{FF2B5EF4-FFF2-40B4-BE49-F238E27FC236}">
                <a16:creationId xmlns:a16="http://schemas.microsoft.com/office/drawing/2014/main" id="{F035716D-6003-4C3B-196F-269DE2FC9C52}"/>
              </a:ext>
            </a:extLst>
          </p:cNvPr>
          <p:cNvSpPr txBox="1"/>
          <p:nvPr/>
        </p:nvSpPr>
        <p:spPr>
          <a:xfrm>
            <a:off x="1021170" y="6108629"/>
            <a:ext cx="2232808"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chemeClr val="accent3">
                    <a:lumMod val="75000"/>
                  </a:schemeClr>
                </a:solidFill>
                <a:latin typeface="Open Sans"/>
                <a:ea typeface="Open Sans"/>
                <a:cs typeface="Open Sans"/>
                <a:sym typeface="Open Sans"/>
              </a:rPr>
              <a:t>Main UI </a:t>
            </a:r>
            <a:endParaRPr sz="3200" dirty="0">
              <a:solidFill>
                <a:schemeClr val="accent3">
                  <a:lumMod val="75000"/>
                </a:schemeClr>
              </a:solidFill>
            </a:endParaRPr>
          </a:p>
        </p:txBody>
      </p:sp>
      <p:sp>
        <p:nvSpPr>
          <p:cNvPr id="11" name="Google Shape;577;p53">
            <a:extLst>
              <a:ext uri="{FF2B5EF4-FFF2-40B4-BE49-F238E27FC236}">
                <a16:creationId xmlns:a16="http://schemas.microsoft.com/office/drawing/2014/main" id="{BFA125C7-7383-EC2B-D466-85F1244CDEE8}"/>
              </a:ext>
            </a:extLst>
          </p:cNvPr>
          <p:cNvSpPr txBox="1"/>
          <p:nvPr/>
        </p:nvSpPr>
        <p:spPr>
          <a:xfrm>
            <a:off x="4621673" y="6020581"/>
            <a:ext cx="2319901" cy="594073"/>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chemeClr val="accent3">
                    <a:lumMod val="75000"/>
                  </a:schemeClr>
                </a:solidFill>
                <a:latin typeface="Open Sans"/>
                <a:ea typeface="Open Sans"/>
                <a:cs typeface="Open Sans"/>
                <a:sym typeface="Open Sans"/>
              </a:rPr>
              <a:t>Transition</a:t>
            </a:r>
            <a:r>
              <a:rPr lang="en-US" sz="4000" b="1" dirty="0">
                <a:solidFill>
                  <a:schemeClr val="dk1"/>
                </a:solidFill>
                <a:latin typeface="Open Sans"/>
                <a:ea typeface="Open Sans"/>
                <a:cs typeface="Open Sans"/>
                <a:sym typeface="Open Sans"/>
              </a:rPr>
              <a:t> </a:t>
            </a:r>
            <a:endParaRPr dirty="0"/>
          </a:p>
        </p:txBody>
      </p:sp>
      <p:sp>
        <p:nvSpPr>
          <p:cNvPr id="12" name="Google Shape;577;p53">
            <a:extLst>
              <a:ext uri="{FF2B5EF4-FFF2-40B4-BE49-F238E27FC236}">
                <a16:creationId xmlns:a16="http://schemas.microsoft.com/office/drawing/2014/main" id="{0BD2086B-BE1A-71DE-0A53-EDE6E5787CA3}"/>
              </a:ext>
            </a:extLst>
          </p:cNvPr>
          <p:cNvSpPr txBox="1"/>
          <p:nvPr/>
        </p:nvSpPr>
        <p:spPr>
          <a:xfrm>
            <a:off x="8910902" y="6089191"/>
            <a:ext cx="2484189"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chemeClr val="accent3">
                    <a:lumMod val="75000"/>
                  </a:schemeClr>
                </a:solidFill>
                <a:latin typeface="Open Sans"/>
                <a:ea typeface="Open Sans"/>
                <a:cs typeface="Open Sans"/>
                <a:sym typeface="Open Sans"/>
              </a:rPr>
              <a:t>Voice UI</a:t>
            </a:r>
            <a:endParaRPr sz="3200" dirty="0">
              <a:solidFill>
                <a:schemeClr val="accent3">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7"/>
                                        </p:tgtEl>
                                        <p:attrNameLst>
                                          <p:attrName>style.visibility</p:attrName>
                                        </p:attrNameLst>
                                      </p:cBhvr>
                                      <p:to>
                                        <p:strVal val="visible"/>
                                      </p:to>
                                    </p:set>
                                    <p:animEffect transition="in" filter="fade">
                                      <p:cBhvr>
                                        <p:cTn id="7" dur="500"/>
                                        <p:tgtEl>
                                          <p:spTgt spid="5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E1A1E2"/>
            </a:gs>
            <a:gs pos="74000">
              <a:srgbClr val="E8D39E"/>
            </a:gs>
            <a:gs pos="83000">
              <a:srgbClr val="E8D39E"/>
            </a:gs>
            <a:gs pos="100000">
              <a:srgbClr val="EFE1BE"/>
            </a:gs>
          </a:gsLst>
          <a:lin ang="5400000" scaled="0"/>
        </a:gradFill>
        <a:effectLst/>
      </p:bgPr>
    </p:bg>
    <p:spTree>
      <p:nvGrpSpPr>
        <p:cNvPr id="1" name="Shape 589"/>
        <p:cNvGrpSpPr/>
        <p:nvPr/>
      </p:nvGrpSpPr>
      <p:grpSpPr>
        <a:xfrm>
          <a:off x="0" y="0"/>
          <a:ext cx="0" cy="0"/>
          <a:chOff x="0" y="0"/>
          <a:chExt cx="0" cy="0"/>
        </a:xfrm>
      </p:grpSpPr>
      <p:pic>
        <p:nvPicPr>
          <p:cNvPr id="5" name="Picture 4">
            <a:extLst>
              <a:ext uri="{FF2B5EF4-FFF2-40B4-BE49-F238E27FC236}">
                <a16:creationId xmlns:a16="http://schemas.microsoft.com/office/drawing/2014/main" id="{54AB51F7-9993-1281-165B-07A381BD63E2}"/>
              </a:ext>
            </a:extLst>
          </p:cNvPr>
          <p:cNvPicPr>
            <a:picLocks noChangeAspect="1"/>
          </p:cNvPicPr>
          <p:nvPr/>
        </p:nvPicPr>
        <p:blipFill>
          <a:blip r:embed="rId3"/>
          <a:stretch>
            <a:fillRect/>
          </a:stretch>
        </p:blipFill>
        <p:spPr>
          <a:xfrm>
            <a:off x="8312189" y="252251"/>
            <a:ext cx="3533394" cy="5653431"/>
          </a:xfrm>
          <a:prstGeom prst="rect">
            <a:avLst/>
          </a:prstGeom>
        </p:spPr>
      </p:pic>
      <p:pic>
        <p:nvPicPr>
          <p:cNvPr id="7" name="Picture 6">
            <a:extLst>
              <a:ext uri="{FF2B5EF4-FFF2-40B4-BE49-F238E27FC236}">
                <a16:creationId xmlns:a16="http://schemas.microsoft.com/office/drawing/2014/main" id="{3968A213-9C33-8910-A41B-F3D30A2B5326}"/>
              </a:ext>
            </a:extLst>
          </p:cNvPr>
          <p:cNvPicPr>
            <a:picLocks noChangeAspect="1"/>
          </p:cNvPicPr>
          <p:nvPr/>
        </p:nvPicPr>
        <p:blipFill>
          <a:blip r:embed="rId4"/>
          <a:stretch>
            <a:fillRect/>
          </a:stretch>
        </p:blipFill>
        <p:spPr>
          <a:xfrm>
            <a:off x="4459582" y="293158"/>
            <a:ext cx="3507828" cy="5612524"/>
          </a:xfrm>
          <a:prstGeom prst="rect">
            <a:avLst/>
          </a:prstGeom>
        </p:spPr>
      </p:pic>
      <p:pic>
        <p:nvPicPr>
          <p:cNvPr id="11" name="Picture 10">
            <a:extLst>
              <a:ext uri="{FF2B5EF4-FFF2-40B4-BE49-F238E27FC236}">
                <a16:creationId xmlns:a16="http://schemas.microsoft.com/office/drawing/2014/main" id="{0E91C03A-52EB-501E-6B5D-BF41509AA511}"/>
              </a:ext>
            </a:extLst>
          </p:cNvPr>
          <p:cNvPicPr>
            <a:picLocks noChangeAspect="1"/>
          </p:cNvPicPr>
          <p:nvPr/>
        </p:nvPicPr>
        <p:blipFill>
          <a:blip r:embed="rId5"/>
          <a:stretch>
            <a:fillRect/>
          </a:stretch>
        </p:blipFill>
        <p:spPr>
          <a:xfrm>
            <a:off x="418801" y="293158"/>
            <a:ext cx="3507828" cy="4612906"/>
          </a:xfrm>
          <a:prstGeom prst="rect">
            <a:avLst/>
          </a:prstGeom>
        </p:spPr>
      </p:pic>
      <p:pic>
        <p:nvPicPr>
          <p:cNvPr id="13" name="Picture 12">
            <a:extLst>
              <a:ext uri="{FF2B5EF4-FFF2-40B4-BE49-F238E27FC236}">
                <a16:creationId xmlns:a16="http://schemas.microsoft.com/office/drawing/2014/main" id="{E02AAB17-EBC4-1960-014B-98715EB9E28C}"/>
              </a:ext>
            </a:extLst>
          </p:cNvPr>
          <p:cNvPicPr>
            <a:picLocks noChangeAspect="1"/>
          </p:cNvPicPr>
          <p:nvPr/>
        </p:nvPicPr>
        <p:blipFill rotWithShape="1">
          <a:blip r:embed="rId6"/>
          <a:srcRect t="10115" r="9381" b="76092"/>
          <a:stretch/>
        </p:blipFill>
        <p:spPr>
          <a:xfrm>
            <a:off x="418801" y="5051404"/>
            <a:ext cx="3507828" cy="854278"/>
          </a:xfrm>
          <a:prstGeom prst="rect">
            <a:avLst/>
          </a:prstGeom>
        </p:spPr>
      </p:pic>
      <p:sp>
        <p:nvSpPr>
          <p:cNvPr id="16" name="Google Shape;577;p53">
            <a:extLst>
              <a:ext uri="{FF2B5EF4-FFF2-40B4-BE49-F238E27FC236}">
                <a16:creationId xmlns:a16="http://schemas.microsoft.com/office/drawing/2014/main" id="{616867B8-D955-A2F0-67E2-FEA10EAF3F59}"/>
              </a:ext>
            </a:extLst>
          </p:cNvPr>
          <p:cNvSpPr txBox="1"/>
          <p:nvPr/>
        </p:nvSpPr>
        <p:spPr>
          <a:xfrm>
            <a:off x="4798654" y="6034597"/>
            <a:ext cx="3017992" cy="58473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chemeClr val="accent3">
                    <a:lumMod val="75000"/>
                  </a:schemeClr>
                </a:solidFill>
                <a:latin typeface="Open Sans"/>
                <a:ea typeface="Open Sans"/>
                <a:cs typeface="Open Sans"/>
                <a:sym typeface="Open Sans"/>
              </a:rPr>
              <a:t>Open Gmail</a:t>
            </a:r>
            <a:r>
              <a:rPr lang="en-US" sz="4000" b="1" dirty="0">
                <a:solidFill>
                  <a:schemeClr val="dk1"/>
                </a:solidFill>
                <a:latin typeface="Open Sans"/>
                <a:ea typeface="Open Sans"/>
                <a:cs typeface="Open Sans"/>
                <a:sym typeface="Open Sans"/>
              </a:rPr>
              <a:t> </a:t>
            </a:r>
            <a:endParaRPr dirty="0"/>
          </a:p>
        </p:txBody>
      </p:sp>
      <p:sp>
        <p:nvSpPr>
          <p:cNvPr id="17" name="Google Shape;577;p53">
            <a:extLst>
              <a:ext uri="{FF2B5EF4-FFF2-40B4-BE49-F238E27FC236}">
                <a16:creationId xmlns:a16="http://schemas.microsoft.com/office/drawing/2014/main" id="{CD0526DA-0192-CBEA-FD79-26380AF90843}"/>
              </a:ext>
            </a:extLst>
          </p:cNvPr>
          <p:cNvSpPr txBox="1"/>
          <p:nvPr/>
        </p:nvSpPr>
        <p:spPr>
          <a:xfrm>
            <a:off x="8711381" y="6051022"/>
            <a:ext cx="2295832" cy="60541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chemeClr val="accent3">
                    <a:lumMod val="75000"/>
                  </a:schemeClr>
                </a:solidFill>
                <a:latin typeface="Open Sans"/>
                <a:ea typeface="Open Sans"/>
                <a:cs typeface="Open Sans"/>
                <a:sym typeface="Open Sans"/>
              </a:rPr>
              <a:t>Share File</a:t>
            </a:r>
            <a:r>
              <a:rPr lang="en-US" sz="4000" b="1" dirty="0">
                <a:solidFill>
                  <a:schemeClr val="dk1"/>
                </a:solidFill>
                <a:latin typeface="Open Sans"/>
                <a:ea typeface="Open Sans"/>
                <a:cs typeface="Open Sans"/>
                <a:sym typeface="Open Sans"/>
              </a:rPr>
              <a:t> </a:t>
            </a:r>
            <a:endParaRPr dirty="0"/>
          </a:p>
        </p:txBody>
      </p:sp>
      <p:sp>
        <p:nvSpPr>
          <p:cNvPr id="18" name="Google Shape;577;p53">
            <a:extLst>
              <a:ext uri="{FF2B5EF4-FFF2-40B4-BE49-F238E27FC236}">
                <a16:creationId xmlns:a16="http://schemas.microsoft.com/office/drawing/2014/main" id="{65D8B650-1665-A67C-743F-C429AF70C03E}"/>
              </a:ext>
            </a:extLst>
          </p:cNvPr>
          <p:cNvSpPr txBox="1"/>
          <p:nvPr/>
        </p:nvSpPr>
        <p:spPr>
          <a:xfrm>
            <a:off x="487156" y="6020581"/>
            <a:ext cx="3274101" cy="58473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chemeClr val="accent3">
                    <a:lumMod val="75000"/>
                  </a:schemeClr>
                </a:solidFill>
                <a:latin typeface="Open Sans"/>
                <a:ea typeface="Open Sans"/>
                <a:cs typeface="Open Sans"/>
                <a:sym typeface="Open Sans"/>
              </a:rPr>
              <a:t>Capture photo</a:t>
            </a:r>
            <a:r>
              <a:rPr lang="en-US" sz="4000" b="1" dirty="0">
                <a:solidFill>
                  <a:schemeClr val="dk1"/>
                </a:solidFill>
                <a:latin typeface="Open Sans"/>
                <a:ea typeface="Open Sans"/>
                <a:cs typeface="Open Sans"/>
                <a:sym typeface="Open Sans"/>
              </a:rPr>
              <a:t> </a:t>
            </a:r>
            <a:endParaRPr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E1A1E2"/>
            </a:gs>
            <a:gs pos="74000">
              <a:srgbClr val="E8D39E"/>
            </a:gs>
            <a:gs pos="83000">
              <a:srgbClr val="E8D39E"/>
            </a:gs>
            <a:gs pos="100000">
              <a:srgbClr val="EFE1BE"/>
            </a:gs>
          </a:gsLst>
          <a:lin ang="5400000" scaled="0"/>
        </a:gradFill>
        <a:effectLst/>
      </p:bgPr>
    </p:bg>
    <p:spTree>
      <p:nvGrpSpPr>
        <p:cNvPr id="1" name="Shape 583"/>
        <p:cNvGrpSpPr/>
        <p:nvPr/>
      </p:nvGrpSpPr>
      <p:grpSpPr>
        <a:xfrm>
          <a:off x="0" y="0"/>
          <a:ext cx="0" cy="0"/>
          <a:chOff x="0" y="0"/>
          <a:chExt cx="0" cy="0"/>
        </a:xfrm>
      </p:grpSpPr>
      <p:pic>
        <p:nvPicPr>
          <p:cNvPr id="3" name="Picture 2">
            <a:extLst>
              <a:ext uri="{FF2B5EF4-FFF2-40B4-BE49-F238E27FC236}">
                <a16:creationId xmlns:a16="http://schemas.microsoft.com/office/drawing/2014/main" id="{1311C635-7A8C-0BA9-34E6-BB978C2E6FAB}"/>
              </a:ext>
            </a:extLst>
          </p:cNvPr>
          <p:cNvPicPr>
            <a:picLocks noChangeAspect="1"/>
          </p:cNvPicPr>
          <p:nvPr/>
        </p:nvPicPr>
        <p:blipFill rotWithShape="1">
          <a:blip r:embed="rId3"/>
          <a:srcRect t="84875" r="35970" b="3512"/>
          <a:stretch/>
        </p:blipFill>
        <p:spPr>
          <a:xfrm>
            <a:off x="588507" y="427702"/>
            <a:ext cx="5505905" cy="1597743"/>
          </a:xfrm>
          <a:prstGeom prst="rect">
            <a:avLst/>
          </a:prstGeom>
        </p:spPr>
      </p:pic>
      <p:pic>
        <p:nvPicPr>
          <p:cNvPr id="5" name="Picture 4">
            <a:extLst>
              <a:ext uri="{FF2B5EF4-FFF2-40B4-BE49-F238E27FC236}">
                <a16:creationId xmlns:a16="http://schemas.microsoft.com/office/drawing/2014/main" id="{3C2D38F2-7FB1-8DF0-4007-F6F1FE98430A}"/>
              </a:ext>
            </a:extLst>
          </p:cNvPr>
          <p:cNvPicPr>
            <a:picLocks noChangeAspect="1"/>
          </p:cNvPicPr>
          <p:nvPr/>
        </p:nvPicPr>
        <p:blipFill rotWithShape="1">
          <a:blip r:embed="rId4"/>
          <a:srcRect l="47365" b="58853"/>
          <a:stretch/>
        </p:blipFill>
        <p:spPr>
          <a:xfrm>
            <a:off x="8846727" y="2197876"/>
            <a:ext cx="3289500" cy="4114433"/>
          </a:xfrm>
          <a:prstGeom prst="rect">
            <a:avLst/>
          </a:prstGeom>
        </p:spPr>
      </p:pic>
      <p:pic>
        <p:nvPicPr>
          <p:cNvPr id="7" name="Picture 6">
            <a:extLst>
              <a:ext uri="{FF2B5EF4-FFF2-40B4-BE49-F238E27FC236}">
                <a16:creationId xmlns:a16="http://schemas.microsoft.com/office/drawing/2014/main" id="{68EEC163-A956-36C7-9484-DF730166823E}"/>
              </a:ext>
            </a:extLst>
          </p:cNvPr>
          <p:cNvPicPr>
            <a:picLocks noChangeAspect="1"/>
          </p:cNvPicPr>
          <p:nvPr/>
        </p:nvPicPr>
        <p:blipFill rotWithShape="1">
          <a:blip r:embed="rId5"/>
          <a:srcRect l="47892" r="5312" b="59771"/>
          <a:stretch/>
        </p:blipFill>
        <p:spPr>
          <a:xfrm>
            <a:off x="161495" y="2207708"/>
            <a:ext cx="2991249" cy="4114433"/>
          </a:xfrm>
          <a:prstGeom prst="rect">
            <a:avLst/>
          </a:prstGeom>
        </p:spPr>
      </p:pic>
      <p:pic>
        <p:nvPicPr>
          <p:cNvPr id="9" name="Picture 8">
            <a:extLst>
              <a:ext uri="{FF2B5EF4-FFF2-40B4-BE49-F238E27FC236}">
                <a16:creationId xmlns:a16="http://schemas.microsoft.com/office/drawing/2014/main" id="{237A3BFA-3DDA-759D-EE3B-77ADA4A41C2C}"/>
              </a:ext>
            </a:extLst>
          </p:cNvPr>
          <p:cNvPicPr>
            <a:picLocks noChangeAspect="1"/>
          </p:cNvPicPr>
          <p:nvPr/>
        </p:nvPicPr>
        <p:blipFill rotWithShape="1">
          <a:blip r:embed="rId3"/>
          <a:srcRect t="10179" b="54122"/>
          <a:stretch/>
        </p:blipFill>
        <p:spPr>
          <a:xfrm>
            <a:off x="3236913" y="2625214"/>
            <a:ext cx="5525645" cy="3156154"/>
          </a:xfrm>
          <a:prstGeom prst="rect">
            <a:avLst/>
          </a:prstGeom>
        </p:spPr>
      </p:pic>
      <p:pic>
        <p:nvPicPr>
          <p:cNvPr id="11" name="Picture 10">
            <a:extLst>
              <a:ext uri="{FF2B5EF4-FFF2-40B4-BE49-F238E27FC236}">
                <a16:creationId xmlns:a16="http://schemas.microsoft.com/office/drawing/2014/main" id="{2B474D46-4C90-0D65-5916-C319C8E0F7F7}"/>
              </a:ext>
            </a:extLst>
          </p:cNvPr>
          <p:cNvPicPr>
            <a:picLocks noChangeAspect="1"/>
          </p:cNvPicPr>
          <p:nvPr/>
        </p:nvPicPr>
        <p:blipFill rotWithShape="1">
          <a:blip r:embed="rId6"/>
          <a:srcRect t="22366" r="44687" b="66738"/>
          <a:stretch/>
        </p:blipFill>
        <p:spPr>
          <a:xfrm>
            <a:off x="6312097" y="427703"/>
            <a:ext cx="5069259" cy="1597742"/>
          </a:xfrm>
          <a:prstGeom prst="rect">
            <a:avLst/>
          </a:prstGeom>
        </p:spPr>
      </p:pic>
      <p:sp>
        <p:nvSpPr>
          <p:cNvPr id="14" name="Google Shape;577;p53">
            <a:extLst>
              <a:ext uri="{FF2B5EF4-FFF2-40B4-BE49-F238E27FC236}">
                <a16:creationId xmlns:a16="http://schemas.microsoft.com/office/drawing/2014/main" id="{B5040BA2-C869-F7B4-A743-01EA0A4F29D2}"/>
              </a:ext>
            </a:extLst>
          </p:cNvPr>
          <p:cNvSpPr txBox="1"/>
          <p:nvPr/>
        </p:nvSpPr>
        <p:spPr>
          <a:xfrm>
            <a:off x="3824749" y="5914997"/>
            <a:ext cx="4066866" cy="58473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chemeClr val="accent3">
                    <a:lumMod val="75000"/>
                  </a:schemeClr>
                </a:solidFill>
                <a:latin typeface="Open Sans"/>
                <a:ea typeface="Open Sans"/>
                <a:cs typeface="Open Sans"/>
                <a:sym typeface="Open Sans"/>
              </a:rPr>
              <a:t>Bluetooth Devices</a:t>
            </a:r>
            <a:r>
              <a:rPr lang="en-US" sz="4000" b="1" dirty="0">
                <a:solidFill>
                  <a:schemeClr val="dk1"/>
                </a:solidFill>
                <a:latin typeface="Open Sans"/>
                <a:ea typeface="Open Sans"/>
                <a:cs typeface="Open Sans"/>
                <a:sym typeface="Open Sans"/>
              </a:rPr>
              <a:t> </a:t>
            </a:r>
            <a:endParaRPr dirty="0"/>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E1A1E2"/>
            </a:gs>
            <a:gs pos="74000">
              <a:srgbClr val="E8D39E"/>
            </a:gs>
            <a:gs pos="83000">
              <a:srgbClr val="E8D39E"/>
            </a:gs>
            <a:gs pos="100000">
              <a:srgbClr val="EFE1BE"/>
            </a:gs>
          </a:gsLst>
          <a:lin ang="5400000" scaled="0"/>
        </a:gradFill>
        <a:effectLst/>
      </p:bgPr>
    </p:bg>
    <p:spTree>
      <p:nvGrpSpPr>
        <p:cNvPr id="1" name="Shape 583"/>
        <p:cNvGrpSpPr/>
        <p:nvPr/>
      </p:nvGrpSpPr>
      <p:grpSpPr>
        <a:xfrm>
          <a:off x="0" y="0"/>
          <a:ext cx="0" cy="0"/>
          <a:chOff x="0" y="0"/>
          <a:chExt cx="0" cy="0"/>
        </a:xfrm>
      </p:grpSpPr>
      <p:sp>
        <p:nvSpPr>
          <p:cNvPr id="14" name="Google Shape;577;p53">
            <a:extLst>
              <a:ext uri="{FF2B5EF4-FFF2-40B4-BE49-F238E27FC236}">
                <a16:creationId xmlns:a16="http://schemas.microsoft.com/office/drawing/2014/main" id="{B5040BA2-C869-F7B4-A743-01EA0A4F29D2}"/>
              </a:ext>
            </a:extLst>
          </p:cNvPr>
          <p:cNvSpPr txBox="1"/>
          <p:nvPr/>
        </p:nvSpPr>
        <p:spPr>
          <a:xfrm>
            <a:off x="4902608" y="6064874"/>
            <a:ext cx="2027546"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chemeClr val="accent3">
                    <a:lumMod val="75000"/>
                  </a:schemeClr>
                </a:solidFill>
                <a:latin typeface="Open Sans"/>
                <a:ea typeface="Open Sans"/>
                <a:cs typeface="Open Sans"/>
                <a:sym typeface="Open Sans"/>
              </a:rPr>
              <a:t>weather</a:t>
            </a:r>
            <a:endParaRPr dirty="0"/>
          </a:p>
        </p:txBody>
      </p:sp>
      <p:pic>
        <p:nvPicPr>
          <p:cNvPr id="4" name="Picture 3">
            <a:extLst>
              <a:ext uri="{FF2B5EF4-FFF2-40B4-BE49-F238E27FC236}">
                <a16:creationId xmlns:a16="http://schemas.microsoft.com/office/drawing/2014/main" id="{4235162B-A283-8A3A-C852-3CE9C70EC500}"/>
              </a:ext>
            </a:extLst>
          </p:cNvPr>
          <p:cNvPicPr>
            <a:picLocks noChangeAspect="1"/>
          </p:cNvPicPr>
          <p:nvPr/>
        </p:nvPicPr>
        <p:blipFill>
          <a:blip r:embed="rId3"/>
          <a:stretch>
            <a:fillRect/>
          </a:stretch>
        </p:blipFill>
        <p:spPr>
          <a:xfrm>
            <a:off x="4253679" y="0"/>
            <a:ext cx="3637936" cy="5820698"/>
          </a:xfrm>
          <a:prstGeom prst="rect">
            <a:avLst/>
          </a:prstGeom>
        </p:spPr>
      </p:pic>
      <p:pic>
        <p:nvPicPr>
          <p:cNvPr id="8" name="Picture 7">
            <a:extLst>
              <a:ext uri="{FF2B5EF4-FFF2-40B4-BE49-F238E27FC236}">
                <a16:creationId xmlns:a16="http://schemas.microsoft.com/office/drawing/2014/main" id="{F5969FC7-0CD9-084E-5DC1-E307AE0F05E6}"/>
              </a:ext>
            </a:extLst>
          </p:cNvPr>
          <p:cNvPicPr>
            <a:picLocks noChangeAspect="1"/>
          </p:cNvPicPr>
          <p:nvPr/>
        </p:nvPicPr>
        <p:blipFill rotWithShape="1">
          <a:blip r:embed="rId4"/>
          <a:srcRect b="63514"/>
          <a:stretch/>
        </p:blipFill>
        <p:spPr>
          <a:xfrm>
            <a:off x="196645" y="3696930"/>
            <a:ext cx="3637936" cy="2123768"/>
          </a:xfrm>
          <a:prstGeom prst="rect">
            <a:avLst/>
          </a:prstGeom>
        </p:spPr>
      </p:pic>
      <p:pic>
        <p:nvPicPr>
          <p:cNvPr id="12" name="Picture 11">
            <a:extLst>
              <a:ext uri="{FF2B5EF4-FFF2-40B4-BE49-F238E27FC236}">
                <a16:creationId xmlns:a16="http://schemas.microsoft.com/office/drawing/2014/main" id="{E22A7B47-C243-A59C-79BB-7EDDA6C6CCBF}"/>
              </a:ext>
            </a:extLst>
          </p:cNvPr>
          <p:cNvPicPr>
            <a:picLocks noChangeAspect="1"/>
          </p:cNvPicPr>
          <p:nvPr/>
        </p:nvPicPr>
        <p:blipFill>
          <a:blip r:embed="rId5"/>
          <a:stretch>
            <a:fillRect/>
          </a:stretch>
        </p:blipFill>
        <p:spPr>
          <a:xfrm>
            <a:off x="8216592" y="0"/>
            <a:ext cx="3637936" cy="5820698"/>
          </a:xfrm>
          <a:prstGeom prst="rect">
            <a:avLst/>
          </a:prstGeom>
        </p:spPr>
      </p:pic>
      <p:sp>
        <p:nvSpPr>
          <p:cNvPr id="15" name="Google Shape;577;p53">
            <a:extLst>
              <a:ext uri="{FF2B5EF4-FFF2-40B4-BE49-F238E27FC236}">
                <a16:creationId xmlns:a16="http://schemas.microsoft.com/office/drawing/2014/main" id="{286EA7B2-7192-2918-E84F-70DFFD76CC14}"/>
              </a:ext>
            </a:extLst>
          </p:cNvPr>
          <p:cNvSpPr txBox="1"/>
          <p:nvPr/>
        </p:nvSpPr>
        <p:spPr>
          <a:xfrm>
            <a:off x="0" y="6055041"/>
            <a:ext cx="4434348"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chemeClr val="accent3">
                    <a:lumMod val="75000"/>
                  </a:schemeClr>
                </a:solidFill>
                <a:latin typeface="Open Sans"/>
                <a:ea typeface="Open Sans"/>
                <a:cs typeface="Open Sans"/>
                <a:sym typeface="Open Sans"/>
              </a:rPr>
              <a:t>Last </a:t>
            </a:r>
            <a:r>
              <a:rPr lang="en-US" sz="3200" b="1" dirty="0" err="1">
                <a:solidFill>
                  <a:schemeClr val="accent3">
                    <a:lumMod val="75000"/>
                  </a:schemeClr>
                </a:solidFill>
                <a:latin typeface="Open Sans"/>
                <a:ea typeface="Open Sans"/>
                <a:cs typeface="Open Sans"/>
                <a:sym typeface="Open Sans"/>
              </a:rPr>
              <a:t>ClipBoard</a:t>
            </a:r>
            <a:r>
              <a:rPr lang="en-US" sz="3200" b="1" dirty="0">
                <a:solidFill>
                  <a:schemeClr val="accent3">
                    <a:lumMod val="75000"/>
                  </a:schemeClr>
                </a:solidFill>
                <a:latin typeface="Open Sans"/>
                <a:ea typeface="Open Sans"/>
                <a:cs typeface="Open Sans"/>
                <a:sym typeface="Open Sans"/>
              </a:rPr>
              <a:t> Data</a:t>
            </a:r>
            <a:endParaRPr dirty="0"/>
          </a:p>
        </p:txBody>
      </p:sp>
      <p:sp>
        <p:nvSpPr>
          <p:cNvPr id="16" name="Google Shape;577;p53">
            <a:extLst>
              <a:ext uri="{FF2B5EF4-FFF2-40B4-BE49-F238E27FC236}">
                <a16:creationId xmlns:a16="http://schemas.microsoft.com/office/drawing/2014/main" id="{16443718-8033-7234-C545-594F168D65E4}"/>
              </a:ext>
            </a:extLst>
          </p:cNvPr>
          <p:cNvSpPr txBox="1"/>
          <p:nvPr/>
        </p:nvSpPr>
        <p:spPr>
          <a:xfrm>
            <a:off x="8002127" y="6055042"/>
            <a:ext cx="4066866" cy="48624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chemeClr val="accent3">
                    <a:lumMod val="75000"/>
                  </a:schemeClr>
                </a:solidFill>
                <a:latin typeface="Open Sans"/>
                <a:ea typeface="Open Sans"/>
                <a:cs typeface="Open Sans"/>
                <a:sym typeface="Open Sans"/>
              </a:rPr>
              <a:t>Date and Time</a:t>
            </a:r>
            <a:endParaRPr dirty="0"/>
          </a:p>
        </p:txBody>
      </p:sp>
      <p:pic>
        <p:nvPicPr>
          <p:cNvPr id="3" name="Picture 2">
            <a:extLst>
              <a:ext uri="{FF2B5EF4-FFF2-40B4-BE49-F238E27FC236}">
                <a16:creationId xmlns:a16="http://schemas.microsoft.com/office/drawing/2014/main" id="{C1E41F18-B05B-876F-CBF3-CDD1AFD61163}"/>
              </a:ext>
            </a:extLst>
          </p:cNvPr>
          <p:cNvPicPr>
            <a:picLocks noChangeAspect="1"/>
          </p:cNvPicPr>
          <p:nvPr/>
        </p:nvPicPr>
        <p:blipFill rotWithShape="1">
          <a:blip r:embed="rId6"/>
          <a:srcRect l="-527" t="23368" r="25028" b="54123"/>
          <a:stretch/>
        </p:blipFill>
        <p:spPr>
          <a:xfrm>
            <a:off x="323466" y="491613"/>
            <a:ext cx="3380375" cy="1612489"/>
          </a:xfrm>
          <a:prstGeom prst="rect">
            <a:avLst/>
          </a:prstGeom>
        </p:spPr>
      </p:pic>
      <p:sp>
        <p:nvSpPr>
          <p:cNvPr id="10" name="Google Shape;577;p53">
            <a:extLst>
              <a:ext uri="{FF2B5EF4-FFF2-40B4-BE49-F238E27FC236}">
                <a16:creationId xmlns:a16="http://schemas.microsoft.com/office/drawing/2014/main" id="{2A9B1324-F3D0-365C-2A2A-DF9AEFC33DBA}"/>
              </a:ext>
            </a:extLst>
          </p:cNvPr>
          <p:cNvSpPr txBox="1"/>
          <p:nvPr/>
        </p:nvSpPr>
        <p:spPr>
          <a:xfrm>
            <a:off x="334298" y="2263438"/>
            <a:ext cx="3369544" cy="683224"/>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2400" b="1" dirty="0">
                <a:solidFill>
                  <a:schemeClr val="accent3">
                    <a:lumMod val="75000"/>
                  </a:schemeClr>
                </a:solidFill>
                <a:latin typeface="Open Sans"/>
                <a:ea typeface="Open Sans"/>
                <a:cs typeface="Open Sans"/>
                <a:sym typeface="Open Sans"/>
              </a:rPr>
              <a:t>Play and Stop current ringtone</a:t>
            </a:r>
            <a:endParaRPr sz="2400" dirty="0"/>
          </a:p>
        </p:txBody>
      </p:sp>
    </p:spTree>
    <p:extLst>
      <p:ext uri="{BB962C8B-B14F-4D97-AF65-F5344CB8AC3E}">
        <p14:creationId xmlns:p14="http://schemas.microsoft.com/office/powerpoint/2010/main" val="35336157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2" name="Google Shape;702;p72"/>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 y="0"/>
            <a:ext cx="12188825" cy="6858000"/>
          </a:xfrm>
          <a:prstGeom prst="rect">
            <a:avLst/>
          </a:prstGeom>
          <a:noFill/>
          <a:ln>
            <a:noFill/>
          </a:ln>
        </p:spPr>
      </p:pic>
      <p:sp>
        <p:nvSpPr>
          <p:cNvPr id="703" name="Google Shape;703;p72"/>
          <p:cNvSpPr/>
          <p:nvPr/>
        </p:nvSpPr>
        <p:spPr>
          <a:xfrm>
            <a:off x="0" y="0"/>
            <a:ext cx="12188825" cy="6858000"/>
          </a:xfrm>
          <a:prstGeom prst="rect">
            <a:avLst/>
          </a:prstGeom>
          <a:gradFill>
            <a:gsLst>
              <a:gs pos="0">
                <a:schemeClr val="accent3"/>
              </a:gs>
              <a:gs pos="5000">
                <a:schemeClr val="accent3"/>
              </a:gs>
              <a:gs pos="100000">
                <a:srgbClr val="C79C2F">
                  <a:alpha val="37647"/>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04" name="Google Shape;704;p72"/>
          <p:cNvSpPr txBox="1"/>
          <p:nvPr/>
        </p:nvSpPr>
        <p:spPr>
          <a:xfrm>
            <a:off x="527675" y="205286"/>
            <a:ext cx="4044325" cy="594073"/>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4000" b="1" dirty="0">
                <a:solidFill>
                  <a:schemeClr val="lt1"/>
                </a:solidFill>
                <a:latin typeface="Open Sans"/>
                <a:ea typeface="Open Sans"/>
                <a:cs typeface="Open Sans"/>
                <a:sym typeface="Open Sans"/>
              </a:rPr>
              <a:t>Future Scopes :</a:t>
            </a:r>
            <a:endParaRPr sz="4000" b="1" dirty="0">
              <a:solidFill>
                <a:schemeClr val="lt1"/>
              </a:solidFill>
              <a:latin typeface="Open Sans"/>
              <a:ea typeface="Open Sans"/>
              <a:cs typeface="Open Sans"/>
              <a:sym typeface="Open Sans"/>
            </a:endParaRPr>
          </a:p>
        </p:txBody>
      </p:sp>
      <p:sp>
        <p:nvSpPr>
          <p:cNvPr id="7" name="Google Shape;704;p72">
            <a:extLst>
              <a:ext uri="{FF2B5EF4-FFF2-40B4-BE49-F238E27FC236}">
                <a16:creationId xmlns:a16="http://schemas.microsoft.com/office/drawing/2014/main" id="{16C5CB16-7BB5-676F-A8B9-3BDD7D7B252E}"/>
              </a:ext>
            </a:extLst>
          </p:cNvPr>
          <p:cNvSpPr txBox="1"/>
          <p:nvPr/>
        </p:nvSpPr>
        <p:spPr>
          <a:xfrm>
            <a:off x="527673" y="1026064"/>
            <a:ext cx="8101349" cy="4450409"/>
          </a:xfrm>
          <a:prstGeom prst="rect">
            <a:avLst/>
          </a:prstGeom>
          <a:noFill/>
          <a:ln>
            <a:noFill/>
          </a:ln>
        </p:spPr>
        <p:txBody>
          <a:bodyPr spcFirstLastPara="1" wrap="square" lIns="91425" tIns="45700" rIns="91425" bIns="45700" anchor="t" anchorCtr="0">
            <a:spAutoFit/>
          </a:bodyPr>
          <a:lstStyle/>
          <a:p>
            <a:pPr marL="342900" marR="0" lvl="0" indent="-342900" algn="l" rtl="0">
              <a:lnSpc>
                <a:spcPct val="80000"/>
              </a:lnSpc>
              <a:spcBef>
                <a:spcPts val="0"/>
              </a:spcBef>
              <a:spcAft>
                <a:spcPts val="0"/>
              </a:spcAft>
              <a:buAutoNum type="arabicPeriod"/>
            </a:pPr>
            <a:r>
              <a:rPr lang="en-US" sz="2000" b="1" u="sng" dirty="0">
                <a:solidFill>
                  <a:schemeClr val="lt1"/>
                </a:solidFill>
                <a:latin typeface="Open Sans"/>
                <a:ea typeface="Open Sans"/>
                <a:cs typeface="Open Sans"/>
                <a:sym typeface="Open Sans"/>
              </a:rPr>
              <a:t>Integrating complex Neural Network Based Voice Models</a:t>
            </a:r>
            <a:r>
              <a:rPr lang="en-US" sz="1800" b="1" dirty="0">
                <a:solidFill>
                  <a:schemeClr val="lt1"/>
                </a:solidFill>
                <a:latin typeface="Open Sans"/>
                <a:ea typeface="Open Sans"/>
                <a:cs typeface="Open Sans"/>
                <a:sym typeface="Open Sans"/>
              </a:rPr>
              <a:t>:</a:t>
            </a:r>
          </a:p>
          <a:p>
            <a:pPr marR="0" lvl="0" algn="l" rtl="0">
              <a:lnSpc>
                <a:spcPct val="80000"/>
              </a:lnSpc>
              <a:spcBef>
                <a:spcPts val="0"/>
              </a:spcBef>
              <a:spcAft>
                <a:spcPts val="0"/>
              </a:spcAft>
            </a:pPr>
            <a:endParaRPr lang="en-US" sz="1800" b="1" dirty="0">
              <a:solidFill>
                <a:schemeClr val="lt1"/>
              </a:solidFill>
              <a:latin typeface="Open Sans"/>
              <a:ea typeface="Open Sans"/>
              <a:cs typeface="Open Sans"/>
              <a:sym typeface="Open Sans"/>
            </a:endParaRPr>
          </a:p>
          <a:p>
            <a:pPr lvl="0">
              <a:lnSpc>
                <a:spcPct val="80000"/>
              </a:lnSpc>
            </a:pPr>
            <a:r>
              <a:rPr lang="en-GB" sz="2000" dirty="0">
                <a:solidFill>
                  <a:schemeClr val="bg1"/>
                </a:solidFill>
              </a:rPr>
              <a:t>GPT-3, or the third generation Generative Pre-trained Transformer, is a neural network machine learning model trained using internet data to generate any  type of text. Developed by </a:t>
            </a:r>
            <a:r>
              <a:rPr lang="en-GB" sz="2000" dirty="0" err="1">
                <a:solidFill>
                  <a:schemeClr val="bg1"/>
                </a:solidFill>
              </a:rPr>
              <a:t>OpenAI</a:t>
            </a:r>
            <a:r>
              <a:rPr lang="en-GB" sz="2000" dirty="0">
                <a:solidFill>
                  <a:schemeClr val="bg1"/>
                </a:solidFill>
              </a:rPr>
              <a:t>, it requires a small</a:t>
            </a:r>
          </a:p>
          <a:p>
            <a:pPr lvl="0">
              <a:lnSpc>
                <a:spcPct val="80000"/>
              </a:lnSpc>
            </a:pPr>
            <a:r>
              <a:rPr lang="en-GB" sz="2000" dirty="0">
                <a:solidFill>
                  <a:schemeClr val="bg1"/>
                </a:solidFill>
              </a:rPr>
              <a:t>l amount of input text to generate large volumes of relevant and sophisticated machine-generated text.</a:t>
            </a:r>
            <a:endParaRPr lang="en-US" sz="2000" dirty="0">
              <a:solidFill>
                <a:schemeClr val="bg1"/>
              </a:solidFill>
              <a:sym typeface="Open Sans"/>
            </a:endParaRPr>
          </a:p>
          <a:p>
            <a:pPr lvl="0">
              <a:lnSpc>
                <a:spcPct val="80000"/>
              </a:lnSpc>
            </a:pPr>
            <a:endParaRPr lang="en-US" sz="2000" dirty="0">
              <a:solidFill>
                <a:schemeClr val="bg1"/>
              </a:solidFill>
              <a:sym typeface="Open Sans"/>
            </a:endParaRPr>
          </a:p>
          <a:p>
            <a:pPr lvl="0">
              <a:lnSpc>
                <a:spcPct val="80000"/>
              </a:lnSpc>
            </a:pPr>
            <a:endParaRPr lang="en-US" sz="2000" dirty="0">
              <a:solidFill>
                <a:schemeClr val="bg1"/>
              </a:solidFill>
              <a:sym typeface="Open Sans"/>
            </a:endParaRPr>
          </a:p>
          <a:p>
            <a:pPr lvl="0">
              <a:lnSpc>
                <a:spcPct val="80000"/>
              </a:lnSpc>
            </a:pPr>
            <a:r>
              <a:rPr lang="en-US" sz="2000" dirty="0">
                <a:solidFill>
                  <a:schemeClr val="bg1"/>
                </a:solidFill>
                <a:sym typeface="Open Sans"/>
              </a:rPr>
              <a:t>My project does not use traditional voice </a:t>
            </a:r>
          </a:p>
          <a:p>
            <a:pPr lvl="0">
              <a:lnSpc>
                <a:spcPct val="80000"/>
              </a:lnSpc>
            </a:pPr>
            <a:r>
              <a:rPr lang="en-US" sz="2000" dirty="0">
                <a:solidFill>
                  <a:schemeClr val="bg1"/>
                </a:solidFill>
                <a:sym typeface="Open Sans"/>
              </a:rPr>
              <a:t>Model which is based on pre </a:t>
            </a:r>
            <a:r>
              <a:rPr lang="en-US" sz="2000" dirty="0" err="1">
                <a:solidFill>
                  <a:schemeClr val="bg1"/>
                </a:solidFill>
                <a:sym typeface="Open Sans"/>
              </a:rPr>
              <a:t>defiend</a:t>
            </a:r>
            <a:r>
              <a:rPr lang="en-US" sz="2000" dirty="0">
                <a:solidFill>
                  <a:schemeClr val="bg1"/>
                </a:solidFill>
                <a:sym typeface="Open Sans"/>
              </a:rPr>
              <a:t> </a:t>
            </a:r>
          </a:p>
          <a:p>
            <a:pPr lvl="0">
              <a:lnSpc>
                <a:spcPct val="80000"/>
              </a:lnSpc>
            </a:pPr>
            <a:r>
              <a:rPr lang="en-US" sz="2000" dirty="0">
                <a:solidFill>
                  <a:schemeClr val="bg1"/>
                </a:solidFill>
                <a:sym typeface="Open Sans"/>
              </a:rPr>
              <a:t>Input outputs.</a:t>
            </a:r>
          </a:p>
          <a:p>
            <a:pPr lvl="0">
              <a:lnSpc>
                <a:spcPct val="80000"/>
              </a:lnSpc>
            </a:pPr>
            <a:endParaRPr lang="en-US" sz="2000" dirty="0">
              <a:solidFill>
                <a:schemeClr val="bg1"/>
              </a:solidFill>
              <a:sym typeface="Open Sans"/>
            </a:endParaRPr>
          </a:p>
          <a:p>
            <a:pPr lvl="0">
              <a:lnSpc>
                <a:spcPct val="80000"/>
              </a:lnSpc>
            </a:pPr>
            <a:r>
              <a:rPr lang="en-US" sz="2000" dirty="0">
                <a:solidFill>
                  <a:schemeClr val="bg1"/>
                </a:solidFill>
                <a:sym typeface="Open Sans"/>
              </a:rPr>
              <a:t>But in future there is a  scope to </a:t>
            </a:r>
          </a:p>
          <a:p>
            <a:pPr lvl="0">
              <a:lnSpc>
                <a:spcPct val="80000"/>
              </a:lnSpc>
            </a:pPr>
            <a:r>
              <a:rPr lang="en-US" sz="2000" dirty="0">
                <a:solidFill>
                  <a:schemeClr val="bg1"/>
                </a:solidFill>
                <a:sym typeface="Open Sans"/>
              </a:rPr>
              <a:t>Implement GPT 3.</a:t>
            </a:r>
          </a:p>
          <a:p>
            <a:pPr marR="0" lvl="0" algn="l" rtl="0">
              <a:lnSpc>
                <a:spcPct val="80000"/>
              </a:lnSpc>
              <a:spcBef>
                <a:spcPts val="0"/>
              </a:spcBef>
              <a:spcAft>
                <a:spcPts val="0"/>
              </a:spcAft>
            </a:pPr>
            <a:endParaRPr lang="en-US" sz="2000" dirty="0">
              <a:solidFill>
                <a:schemeClr val="bg1"/>
              </a:solidFill>
              <a:sym typeface="Open Sans"/>
            </a:endParaRPr>
          </a:p>
          <a:p>
            <a:pPr marL="0" marR="0" lvl="0" indent="0" algn="l" rtl="0">
              <a:lnSpc>
                <a:spcPct val="80000"/>
              </a:lnSpc>
              <a:spcBef>
                <a:spcPts val="0"/>
              </a:spcBef>
              <a:spcAft>
                <a:spcPts val="0"/>
              </a:spcAft>
              <a:buNone/>
            </a:pPr>
            <a:endParaRPr lang="en-US" sz="1800" b="1" dirty="0">
              <a:solidFill>
                <a:schemeClr val="lt1"/>
              </a:solidFill>
              <a:latin typeface="Open Sans"/>
              <a:ea typeface="Open Sans"/>
              <a:cs typeface="Open Sans"/>
              <a:sym typeface="Open Sans"/>
            </a:endParaRPr>
          </a:p>
          <a:p>
            <a:pPr marL="0" marR="0" lvl="0" indent="0" algn="l" rtl="0">
              <a:lnSpc>
                <a:spcPct val="80000"/>
              </a:lnSpc>
              <a:spcBef>
                <a:spcPts val="0"/>
              </a:spcBef>
              <a:spcAft>
                <a:spcPts val="0"/>
              </a:spcAft>
              <a:buNone/>
            </a:pPr>
            <a:endParaRPr sz="1800" b="1" dirty="0">
              <a:solidFill>
                <a:schemeClr val="lt1"/>
              </a:solidFill>
              <a:latin typeface="Open Sans"/>
              <a:ea typeface="Open Sans"/>
              <a:cs typeface="Open Sans"/>
              <a:sym typeface="Open Sans"/>
            </a:endParaRPr>
          </a:p>
        </p:txBody>
      </p:sp>
      <p:pic>
        <p:nvPicPr>
          <p:cNvPr id="4" name="Picture 3">
            <a:extLst>
              <a:ext uri="{FF2B5EF4-FFF2-40B4-BE49-F238E27FC236}">
                <a16:creationId xmlns:a16="http://schemas.microsoft.com/office/drawing/2014/main" id="{7056FDE8-6A59-A7CE-63BD-CD6F022FC400}"/>
              </a:ext>
            </a:extLst>
          </p:cNvPr>
          <p:cNvPicPr>
            <a:picLocks noChangeAspect="1"/>
          </p:cNvPicPr>
          <p:nvPr/>
        </p:nvPicPr>
        <p:blipFill>
          <a:blip r:embed="rId4"/>
          <a:stretch>
            <a:fillRect/>
          </a:stretch>
        </p:blipFill>
        <p:spPr>
          <a:xfrm>
            <a:off x="5235426" y="3006281"/>
            <a:ext cx="6670051" cy="3744811"/>
          </a:xfrm>
          <a:prstGeom prst="rect">
            <a:avLst/>
          </a:prstGeom>
        </p:spPr>
      </p:pic>
      <p:pic>
        <p:nvPicPr>
          <p:cNvPr id="8" name="Picture 7">
            <a:extLst>
              <a:ext uri="{FF2B5EF4-FFF2-40B4-BE49-F238E27FC236}">
                <a16:creationId xmlns:a16="http://schemas.microsoft.com/office/drawing/2014/main" id="{F16DD332-A4EC-3D7D-06D0-C414D773647F}"/>
              </a:ext>
            </a:extLst>
          </p:cNvPr>
          <p:cNvPicPr>
            <a:picLocks noChangeAspect="1"/>
          </p:cNvPicPr>
          <p:nvPr/>
        </p:nvPicPr>
        <p:blipFill>
          <a:blip r:embed="rId5"/>
          <a:stretch>
            <a:fillRect/>
          </a:stretch>
        </p:blipFill>
        <p:spPr>
          <a:xfrm>
            <a:off x="8782087" y="799359"/>
            <a:ext cx="2970325" cy="1980217"/>
          </a:xfrm>
          <a:prstGeom prst="rect">
            <a:avLst/>
          </a:prstGeom>
        </p:spPr>
      </p:pic>
    </p:spTree>
    <p:extLst>
      <p:ext uri="{BB962C8B-B14F-4D97-AF65-F5344CB8AC3E}">
        <p14:creationId xmlns:p14="http://schemas.microsoft.com/office/powerpoint/2010/main" val="35711253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3"/>
                                        </p:tgtEl>
                                        <p:attrNameLst>
                                          <p:attrName>style.visibility</p:attrName>
                                        </p:attrNameLst>
                                      </p:cBhvr>
                                      <p:to>
                                        <p:strVal val="visible"/>
                                      </p:to>
                                    </p:set>
                                    <p:animEffect transition="in" filter="fade">
                                      <p:cBhvr>
                                        <p:cTn id="7" dur="500"/>
                                        <p:tgtEl>
                                          <p:spTgt spid="7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4"/>
                                        </p:tgtEl>
                                        <p:attrNameLst>
                                          <p:attrName>style.visibility</p:attrName>
                                        </p:attrNameLst>
                                      </p:cBhvr>
                                      <p:to>
                                        <p:strVal val="visible"/>
                                      </p:to>
                                    </p:set>
                                    <p:animEffect transition="in" filter="fade">
                                      <p:cBhvr>
                                        <p:cTn id="12" dur="500"/>
                                        <p:tgtEl>
                                          <p:spTgt spid="7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2" name="Google Shape;702;p72"/>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 y="0"/>
            <a:ext cx="12188825" cy="6858000"/>
          </a:xfrm>
          <a:prstGeom prst="rect">
            <a:avLst/>
          </a:prstGeom>
          <a:noFill/>
          <a:ln>
            <a:noFill/>
          </a:ln>
        </p:spPr>
      </p:pic>
      <p:sp>
        <p:nvSpPr>
          <p:cNvPr id="703" name="Google Shape;703;p72"/>
          <p:cNvSpPr/>
          <p:nvPr/>
        </p:nvSpPr>
        <p:spPr>
          <a:xfrm>
            <a:off x="0" y="0"/>
            <a:ext cx="12188825" cy="6858000"/>
          </a:xfrm>
          <a:prstGeom prst="rect">
            <a:avLst/>
          </a:prstGeom>
          <a:gradFill>
            <a:gsLst>
              <a:gs pos="0">
                <a:schemeClr val="accent3"/>
              </a:gs>
              <a:gs pos="5000">
                <a:schemeClr val="accent3"/>
              </a:gs>
              <a:gs pos="100000">
                <a:srgbClr val="C79C2F">
                  <a:alpha val="37647"/>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04" name="Google Shape;704;p72"/>
          <p:cNvSpPr txBox="1"/>
          <p:nvPr/>
        </p:nvSpPr>
        <p:spPr>
          <a:xfrm>
            <a:off x="527675" y="205286"/>
            <a:ext cx="4044325" cy="1077178"/>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4000" b="1" dirty="0">
                <a:solidFill>
                  <a:schemeClr val="lt1"/>
                </a:solidFill>
                <a:latin typeface="Open Sans"/>
                <a:ea typeface="Open Sans"/>
                <a:cs typeface="Open Sans"/>
                <a:sym typeface="Open Sans"/>
              </a:rPr>
              <a:t>Future Scope 2 :</a:t>
            </a:r>
            <a:endParaRPr sz="4000" b="1" dirty="0">
              <a:solidFill>
                <a:schemeClr val="lt1"/>
              </a:solidFill>
              <a:latin typeface="Open Sans"/>
              <a:ea typeface="Open Sans"/>
              <a:cs typeface="Open Sans"/>
              <a:sym typeface="Open Sans"/>
            </a:endParaRPr>
          </a:p>
        </p:txBody>
      </p:sp>
      <p:sp>
        <p:nvSpPr>
          <p:cNvPr id="7" name="Google Shape;704;p72">
            <a:extLst>
              <a:ext uri="{FF2B5EF4-FFF2-40B4-BE49-F238E27FC236}">
                <a16:creationId xmlns:a16="http://schemas.microsoft.com/office/drawing/2014/main" id="{16C5CB16-7BB5-676F-A8B9-3BDD7D7B252E}"/>
              </a:ext>
            </a:extLst>
          </p:cNvPr>
          <p:cNvSpPr txBox="1"/>
          <p:nvPr/>
        </p:nvSpPr>
        <p:spPr>
          <a:xfrm>
            <a:off x="527673" y="1026064"/>
            <a:ext cx="7811489" cy="2751482"/>
          </a:xfrm>
          <a:prstGeom prst="rect">
            <a:avLst/>
          </a:prstGeom>
          <a:noFill/>
          <a:ln>
            <a:noFill/>
          </a:ln>
        </p:spPr>
        <p:txBody>
          <a:bodyPr spcFirstLastPara="1" wrap="square" lIns="91425" tIns="45700" rIns="91425" bIns="45700" anchor="t" anchorCtr="0">
            <a:spAutoFit/>
          </a:bodyPr>
          <a:lstStyle/>
          <a:p>
            <a:pPr marR="0" lvl="0" algn="l" rtl="0">
              <a:lnSpc>
                <a:spcPct val="80000"/>
              </a:lnSpc>
              <a:spcBef>
                <a:spcPts val="0"/>
              </a:spcBef>
              <a:spcAft>
                <a:spcPts val="0"/>
              </a:spcAft>
            </a:pPr>
            <a:r>
              <a:rPr lang="en-US" sz="2000" b="1" u="sng" dirty="0">
                <a:solidFill>
                  <a:schemeClr val="lt1"/>
                </a:solidFill>
                <a:latin typeface="Open Sans"/>
                <a:ea typeface="Open Sans"/>
                <a:cs typeface="Open Sans"/>
                <a:sym typeface="Open Sans"/>
              </a:rPr>
              <a:t>Integration with Linux Distributions</a:t>
            </a:r>
            <a:r>
              <a:rPr lang="en-US" sz="1800" b="1" dirty="0">
                <a:solidFill>
                  <a:schemeClr val="lt1"/>
                </a:solidFill>
                <a:latin typeface="Open Sans"/>
                <a:ea typeface="Open Sans"/>
                <a:cs typeface="Open Sans"/>
                <a:sym typeface="Open Sans"/>
              </a:rPr>
              <a:t>:</a:t>
            </a:r>
          </a:p>
          <a:p>
            <a:pPr marR="0" lvl="0" algn="l" rtl="0">
              <a:lnSpc>
                <a:spcPct val="80000"/>
              </a:lnSpc>
              <a:spcBef>
                <a:spcPts val="0"/>
              </a:spcBef>
              <a:spcAft>
                <a:spcPts val="0"/>
              </a:spcAft>
            </a:pPr>
            <a:endParaRPr lang="en-US" sz="1800" b="1" dirty="0">
              <a:solidFill>
                <a:schemeClr val="lt1"/>
              </a:solidFill>
              <a:latin typeface="Open Sans"/>
              <a:ea typeface="Open Sans"/>
              <a:cs typeface="Open Sans"/>
              <a:sym typeface="Open Sans"/>
            </a:endParaRPr>
          </a:p>
          <a:p>
            <a:pPr marR="0" lvl="0" algn="l" rtl="0">
              <a:lnSpc>
                <a:spcPct val="80000"/>
              </a:lnSpc>
              <a:spcBef>
                <a:spcPts val="0"/>
              </a:spcBef>
              <a:spcAft>
                <a:spcPts val="0"/>
              </a:spcAft>
            </a:pPr>
            <a:r>
              <a:rPr lang="en-US" sz="1800" b="1" dirty="0">
                <a:solidFill>
                  <a:schemeClr val="lt1"/>
                </a:solidFill>
                <a:latin typeface="Open Sans"/>
                <a:ea typeface="Open Sans"/>
                <a:cs typeface="Open Sans"/>
                <a:sym typeface="Open Sans"/>
              </a:rPr>
              <a:t> Virtual assistants are generally do not built for Linux distributions and popular voice assistants like google, </a:t>
            </a:r>
            <a:r>
              <a:rPr lang="en-US" sz="1800" b="1" dirty="0" err="1">
                <a:solidFill>
                  <a:schemeClr val="lt1"/>
                </a:solidFill>
                <a:latin typeface="Open Sans"/>
                <a:ea typeface="Open Sans"/>
                <a:cs typeface="Open Sans"/>
                <a:sym typeface="Open Sans"/>
              </a:rPr>
              <a:t>alexa</a:t>
            </a:r>
            <a:r>
              <a:rPr lang="en-US" sz="1800" b="1" dirty="0">
                <a:solidFill>
                  <a:schemeClr val="lt1"/>
                </a:solidFill>
                <a:latin typeface="Open Sans"/>
                <a:ea typeface="Open Sans"/>
                <a:cs typeface="Open Sans"/>
                <a:sym typeface="Open Sans"/>
              </a:rPr>
              <a:t>, </a:t>
            </a:r>
            <a:r>
              <a:rPr lang="en-US" sz="1800" b="1" dirty="0" err="1">
                <a:solidFill>
                  <a:schemeClr val="lt1"/>
                </a:solidFill>
                <a:latin typeface="Open Sans"/>
                <a:ea typeface="Open Sans"/>
                <a:cs typeface="Open Sans"/>
                <a:sym typeface="Open Sans"/>
              </a:rPr>
              <a:t>etc</a:t>
            </a:r>
            <a:r>
              <a:rPr lang="en-US" sz="1800" b="1" dirty="0">
                <a:solidFill>
                  <a:schemeClr val="lt1"/>
                </a:solidFill>
                <a:latin typeface="Open Sans"/>
                <a:ea typeface="Open Sans"/>
                <a:cs typeface="Open Sans"/>
                <a:sym typeface="Open Sans"/>
              </a:rPr>
              <a:t> does not support </a:t>
            </a:r>
            <a:r>
              <a:rPr lang="en-US" sz="1800" b="1" dirty="0" err="1">
                <a:solidFill>
                  <a:schemeClr val="lt1"/>
                </a:solidFill>
                <a:latin typeface="Open Sans"/>
                <a:ea typeface="Open Sans"/>
                <a:cs typeface="Open Sans"/>
                <a:sym typeface="Open Sans"/>
              </a:rPr>
              <a:t>linux</a:t>
            </a:r>
            <a:r>
              <a:rPr lang="en-US" sz="1800" b="1" dirty="0">
                <a:solidFill>
                  <a:schemeClr val="lt1"/>
                </a:solidFill>
                <a:latin typeface="Open Sans"/>
                <a:ea typeface="Open Sans"/>
                <a:cs typeface="Open Sans"/>
                <a:sym typeface="Open Sans"/>
              </a:rPr>
              <a:t>.</a:t>
            </a:r>
          </a:p>
          <a:p>
            <a:pPr marL="0" marR="0" lvl="0" indent="0" algn="l" rtl="0">
              <a:lnSpc>
                <a:spcPct val="80000"/>
              </a:lnSpc>
              <a:spcBef>
                <a:spcPts val="0"/>
              </a:spcBef>
              <a:spcAft>
                <a:spcPts val="0"/>
              </a:spcAft>
              <a:buNone/>
            </a:pPr>
            <a:endParaRPr lang="en-US" sz="1800" b="1" dirty="0">
              <a:solidFill>
                <a:schemeClr val="lt1"/>
              </a:solidFill>
              <a:latin typeface="Open Sans"/>
              <a:ea typeface="Open Sans"/>
              <a:cs typeface="Open Sans"/>
              <a:sym typeface="Open Sans"/>
            </a:endParaRPr>
          </a:p>
          <a:p>
            <a:pPr marL="0" marR="0" lvl="0" indent="0" algn="l" rtl="0">
              <a:lnSpc>
                <a:spcPct val="80000"/>
              </a:lnSpc>
              <a:spcBef>
                <a:spcPts val="0"/>
              </a:spcBef>
              <a:spcAft>
                <a:spcPts val="0"/>
              </a:spcAft>
              <a:buNone/>
            </a:pPr>
            <a:endParaRPr lang="en-US" sz="1800" b="1" dirty="0">
              <a:solidFill>
                <a:schemeClr val="lt1"/>
              </a:solidFill>
              <a:latin typeface="Open Sans"/>
              <a:ea typeface="Open Sans"/>
              <a:cs typeface="Open Sans"/>
              <a:sym typeface="Open Sans"/>
            </a:endParaRPr>
          </a:p>
          <a:p>
            <a:pPr marL="0" marR="0" lvl="0" indent="0" algn="l" rtl="0">
              <a:lnSpc>
                <a:spcPct val="80000"/>
              </a:lnSpc>
              <a:spcBef>
                <a:spcPts val="0"/>
              </a:spcBef>
              <a:spcAft>
                <a:spcPts val="0"/>
              </a:spcAft>
              <a:buNone/>
            </a:pPr>
            <a:r>
              <a:rPr lang="en-US" sz="1800" b="1" dirty="0">
                <a:solidFill>
                  <a:schemeClr val="lt1"/>
                </a:solidFill>
                <a:latin typeface="Open Sans"/>
                <a:ea typeface="Open Sans"/>
                <a:cs typeface="Open Sans"/>
                <a:sym typeface="Open Sans"/>
              </a:rPr>
              <a:t>But with the help of Ionic Framework we can easily integrated </a:t>
            </a:r>
          </a:p>
          <a:p>
            <a:pPr marL="0" marR="0" lvl="0" indent="0" algn="l" rtl="0">
              <a:lnSpc>
                <a:spcPct val="80000"/>
              </a:lnSpc>
              <a:spcBef>
                <a:spcPts val="0"/>
              </a:spcBef>
              <a:spcAft>
                <a:spcPts val="0"/>
              </a:spcAft>
              <a:buNone/>
            </a:pPr>
            <a:r>
              <a:rPr lang="en-US" sz="1800" b="1" dirty="0">
                <a:solidFill>
                  <a:schemeClr val="lt1"/>
                </a:solidFill>
                <a:latin typeface="Open Sans"/>
                <a:ea typeface="Open Sans"/>
                <a:cs typeface="Open Sans"/>
                <a:sym typeface="Open Sans"/>
              </a:rPr>
              <a:t>My software into any link operating systems.</a:t>
            </a:r>
          </a:p>
          <a:p>
            <a:pPr marL="0" marR="0" lvl="0" indent="0" algn="l" rtl="0">
              <a:lnSpc>
                <a:spcPct val="80000"/>
              </a:lnSpc>
              <a:spcBef>
                <a:spcPts val="0"/>
              </a:spcBef>
              <a:spcAft>
                <a:spcPts val="0"/>
              </a:spcAft>
              <a:buNone/>
            </a:pPr>
            <a:endParaRPr lang="en-US" sz="1800" b="1" dirty="0">
              <a:solidFill>
                <a:schemeClr val="lt1"/>
              </a:solidFill>
              <a:latin typeface="Open Sans"/>
              <a:ea typeface="Open Sans"/>
              <a:cs typeface="Open Sans"/>
              <a:sym typeface="Open Sans"/>
            </a:endParaRPr>
          </a:p>
          <a:p>
            <a:pPr marL="0" marR="0" lvl="0" indent="0" algn="l" rtl="0">
              <a:lnSpc>
                <a:spcPct val="80000"/>
              </a:lnSpc>
              <a:spcBef>
                <a:spcPts val="0"/>
              </a:spcBef>
              <a:spcAft>
                <a:spcPts val="0"/>
              </a:spcAft>
              <a:buNone/>
            </a:pPr>
            <a:endParaRPr lang="en-US" sz="1800" b="1" dirty="0">
              <a:solidFill>
                <a:schemeClr val="lt1"/>
              </a:solidFill>
              <a:latin typeface="Open Sans"/>
              <a:ea typeface="Open Sans"/>
              <a:cs typeface="Open Sans"/>
              <a:sym typeface="Open Sans"/>
            </a:endParaRPr>
          </a:p>
          <a:p>
            <a:pPr marL="0" marR="0" lvl="0" indent="0" algn="l" rtl="0">
              <a:lnSpc>
                <a:spcPct val="80000"/>
              </a:lnSpc>
              <a:spcBef>
                <a:spcPts val="0"/>
              </a:spcBef>
              <a:spcAft>
                <a:spcPts val="0"/>
              </a:spcAft>
              <a:buNone/>
            </a:pPr>
            <a:endParaRPr sz="1800" b="1" dirty="0">
              <a:solidFill>
                <a:schemeClr val="lt1"/>
              </a:solidFill>
              <a:latin typeface="Open Sans"/>
              <a:ea typeface="Open Sans"/>
              <a:cs typeface="Open Sans"/>
              <a:sym typeface="Open Sans"/>
            </a:endParaRPr>
          </a:p>
        </p:txBody>
      </p:sp>
      <p:pic>
        <p:nvPicPr>
          <p:cNvPr id="3" name="Picture 2">
            <a:extLst>
              <a:ext uri="{FF2B5EF4-FFF2-40B4-BE49-F238E27FC236}">
                <a16:creationId xmlns:a16="http://schemas.microsoft.com/office/drawing/2014/main" id="{05AF0C85-A73D-54D9-32BB-C9075E528C15}"/>
              </a:ext>
            </a:extLst>
          </p:cNvPr>
          <p:cNvPicPr>
            <a:picLocks noChangeAspect="1"/>
          </p:cNvPicPr>
          <p:nvPr/>
        </p:nvPicPr>
        <p:blipFill rotWithShape="1">
          <a:blip r:embed="rId4"/>
          <a:srcRect l="-1552" t="-75" b="20437"/>
          <a:stretch/>
        </p:blipFill>
        <p:spPr>
          <a:xfrm>
            <a:off x="5220929" y="3556724"/>
            <a:ext cx="6615342" cy="2987209"/>
          </a:xfrm>
          <a:prstGeom prst="rect">
            <a:avLst/>
          </a:prstGeom>
        </p:spPr>
      </p:pic>
      <p:pic>
        <p:nvPicPr>
          <p:cNvPr id="5" name="Picture 4">
            <a:extLst>
              <a:ext uri="{FF2B5EF4-FFF2-40B4-BE49-F238E27FC236}">
                <a16:creationId xmlns:a16="http://schemas.microsoft.com/office/drawing/2014/main" id="{DEA3FEE1-3DD2-0D4B-04B8-E303361CB6D5}"/>
              </a:ext>
            </a:extLst>
          </p:cNvPr>
          <p:cNvPicPr>
            <a:picLocks noChangeAspect="1"/>
          </p:cNvPicPr>
          <p:nvPr/>
        </p:nvPicPr>
        <p:blipFill rotWithShape="1">
          <a:blip r:embed="rId5"/>
          <a:srcRect l="9700" t="16690" r="36507"/>
          <a:stretch/>
        </p:blipFill>
        <p:spPr>
          <a:xfrm>
            <a:off x="8691716" y="436555"/>
            <a:ext cx="3144555" cy="2864722"/>
          </a:xfrm>
          <a:prstGeom prst="rect">
            <a:avLst/>
          </a:prstGeom>
        </p:spPr>
      </p:pic>
      <p:pic>
        <p:nvPicPr>
          <p:cNvPr id="9" name="Picture 8">
            <a:extLst>
              <a:ext uri="{FF2B5EF4-FFF2-40B4-BE49-F238E27FC236}">
                <a16:creationId xmlns:a16="http://schemas.microsoft.com/office/drawing/2014/main" id="{8C2300B4-74C3-BE5A-EF01-337B27560580}"/>
              </a:ext>
            </a:extLst>
          </p:cNvPr>
          <p:cNvPicPr>
            <a:picLocks noChangeAspect="1"/>
          </p:cNvPicPr>
          <p:nvPr/>
        </p:nvPicPr>
        <p:blipFill>
          <a:blip r:embed="rId6"/>
          <a:stretch>
            <a:fillRect/>
          </a:stretch>
        </p:blipFill>
        <p:spPr>
          <a:xfrm>
            <a:off x="729928" y="4074397"/>
            <a:ext cx="4138448" cy="2172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3"/>
                                        </p:tgtEl>
                                        <p:attrNameLst>
                                          <p:attrName>style.visibility</p:attrName>
                                        </p:attrNameLst>
                                      </p:cBhvr>
                                      <p:to>
                                        <p:strVal val="visible"/>
                                      </p:to>
                                    </p:set>
                                    <p:animEffect transition="in" filter="fade">
                                      <p:cBhvr>
                                        <p:cTn id="7" dur="500"/>
                                        <p:tgtEl>
                                          <p:spTgt spid="7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4"/>
                                        </p:tgtEl>
                                        <p:attrNameLst>
                                          <p:attrName>style.visibility</p:attrName>
                                        </p:attrNameLst>
                                      </p:cBhvr>
                                      <p:to>
                                        <p:strVal val="visible"/>
                                      </p:to>
                                    </p:set>
                                    <p:animEffect transition="in" filter="fade">
                                      <p:cBhvr>
                                        <p:cTn id="12" dur="500"/>
                                        <p:tgtEl>
                                          <p:spTgt spid="7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2E338C1A-DCA0-86BF-BC9F-DA432EEBDD7D}"/>
              </a:ext>
            </a:extLst>
          </p:cNvPr>
          <p:cNvPicPr>
            <a:picLocks noChangeAspect="1"/>
          </p:cNvPicPr>
          <p:nvPr/>
        </p:nvPicPr>
        <p:blipFill rotWithShape="1">
          <a:blip r:embed="rId2"/>
          <a:srcRect t="8476" b="8476"/>
          <a:stretch/>
        </p:blipFill>
        <p:spPr>
          <a:xfrm>
            <a:off x="0" y="0"/>
            <a:ext cx="12188825" cy="6858000"/>
          </a:xfrm>
          <a:prstGeom prst="rect">
            <a:avLst/>
          </a:prstGeom>
        </p:spPr>
      </p:pic>
      <p:sp>
        <p:nvSpPr>
          <p:cNvPr id="8" name="Rectangle 7">
            <a:extLst>
              <a:ext uri="{FF2B5EF4-FFF2-40B4-BE49-F238E27FC236}">
                <a16:creationId xmlns:a16="http://schemas.microsoft.com/office/drawing/2014/main" id="{D5F71E21-0331-ACA4-0711-6E6528853123}"/>
              </a:ext>
            </a:extLst>
          </p:cNvPr>
          <p:cNvSpPr/>
          <p:nvPr/>
        </p:nvSpPr>
        <p:spPr>
          <a:xfrm>
            <a:off x="0" y="0"/>
            <a:ext cx="12228774" cy="6858000"/>
          </a:xfrm>
          <a:prstGeom prst="rect">
            <a:avLst/>
          </a:prstGeom>
          <a:gradFill flip="none" rotWithShape="1">
            <a:gsLst>
              <a:gs pos="39000">
                <a:schemeClr val="accent2">
                  <a:alpha val="90000"/>
                </a:schemeClr>
              </a:gs>
              <a:gs pos="100000">
                <a:schemeClr val="accent3">
                  <a:alpha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6E0CA81B-6814-ECFD-3CEC-603C5CD7FA68}"/>
              </a:ext>
            </a:extLst>
          </p:cNvPr>
          <p:cNvSpPr txBox="1"/>
          <p:nvPr/>
        </p:nvSpPr>
        <p:spPr>
          <a:xfrm>
            <a:off x="367474" y="641330"/>
            <a:ext cx="3358952" cy="594073"/>
          </a:xfrm>
          <a:prstGeom prst="rect">
            <a:avLst/>
          </a:prstGeom>
          <a:noFill/>
        </p:spPr>
        <p:txBody>
          <a:bodyPr wrap="square" lIns="0" rIns="0" rtlCol="0">
            <a:spAutoFit/>
          </a:bodyPr>
          <a:lstStyle/>
          <a:p>
            <a:pPr>
              <a:lnSpc>
                <a:spcPct val="80000"/>
              </a:lnSpc>
            </a:pPr>
            <a:r>
              <a:rPr lang="en-US" sz="4000" b="1" dirty="0">
                <a:solidFill>
                  <a:schemeClr val="accent3"/>
                </a:solidFill>
                <a:latin typeface="Open Sans"/>
              </a:rPr>
              <a:t>Constraints :</a:t>
            </a:r>
            <a:endParaRPr lang="en-IN" sz="4000" b="1" dirty="0">
              <a:solidFill>
                <a:schemeClr val="accent3"/>
              </a:solidFill>
              <a:latin typeface="Open Sans"/>
            </a:endParaRPr>
          </a:p>
        </p:txBody>
      </p:sp>
      <p:sp>
        <p:nvSpPr>
          <p:cNvPr id="16" name="TextBox 15">
            <a:extLst>
              <a:ext uri="{FF2B5EF4-FFF2-40B4-BE49-F238E27FC236}">
                <a16:creationId xmlns:a16="http://schemas.microsoft.com/office/drawing/2014/main" id="{0D514C77-FF74-8696-96AC-8B5CCF86C42A}"/>
              </a:ext>
            </a:extLst>
          </p:cNvPr>
          <p:cNvSpPr txBox="1"/>
          <p:nvPr/>
        </p:nvSpPr>
        <p:spPr>
          <a:xfrm>
            <a:off x="231493" y="1617054"/>
            <a:ext cx="11725835" cy="1822422"/>
          </a:xfrm>
          <a:prstGeom prst="rect">
            <a:avLst/>
          </a:prstGeom>
          <a:noFill/>
        </p:spPr>
        <p:txBody>
          <a:bodyPr wrap="square" lIns="0" rIns="0" rtlCol="0">
            <a:spAutoFit/>
          </a:bodyPr>
          <a:lstStyle/>
          <a:p>
            <a:pPr>
              <a:lnSpc>
                <a:spcPct val="80000"/>
              </a:lnSpc>
            </a:pPr>
            <a:r>
              <a:rPr lang="en-US" sz="2800" b="1">
                <a:solidFill>
                  <a:schemeClr val="bg1"/>
                </a:solidFill>
                <a:latin typeface="Open Sans"/>
              </a:rPr>
              <a:t>Some Features </a:t>
            </a:r>
            <a:r>
              <a:rPr lang="en-US" sz="2800" b="1" dirty="0">
                <a:solidFill>
                  <a:schemeClr val="bg1"/>
                </a:solidFill>
                <a:latin typeface="Open Sans"/>
              </a:rPr>
              <a:t>that cannot be implemented</a:t>
            </a:r>
            <a:r>
              <a:rPr lang="en-US" sz="2800" dirty="0">
                <a:solidFill>
                  <a:schemeClr val="bg1"/>
                </a:solidFill>
                <a:latin typeface="Open Sans"/>
              </a:rPr>
              <a:t>: </a:t>
            </a:r>
          </a:p>
          <a:p>
            <a:pPr>
              <a:lnSpc>
                <a:spcPct val="80000"/>
              </a:lnSpc>
            </a:pPr>
            <a:endParaRPr lang="en-US" sz="2800" dirty="0">
              <a:solidFill>
                <a:schemeClr val="bg1"/>
              </a:solidFill>
              <a:latin typeface="Open Sans"/>
            </a:endParaRPr>
          </a:p>
          <a:p>
            <a:pPr>
              <a:lnSpc>
                <a:spcPct val="80000"/>
              </a:lnSpc>
            </a:pPr>
            <a:r>
              <a:rPr lang="en-US" sz="2800" dirty="0">
                <a:solidFill>
                  <a:schemeClr val="bg1"/>
                </a:solidFill>
                <a:latin typeface="Open Sans"/>
              </a:rPr>
              <a:t>Some features like telling a joke or defining someone’s horoscope or asking a question etc. can’t get implemented due to lack of time and also of the old language neural network.</a:t>
            </a:r>
            <a:endParaRPr lang="en-IN" sz="2800" dirty="0">
              <a:solidFill>
                <a:schemeClr val="bg1"/>
              </a:solidFill>
              <a:latin typeface="Open Sans"/>
            </a:endParaRPr>
          </a:p>
        </p:txBody>
      </p:sp>
      <p:pic>
        <p:nvPicPr>
          <p:cNvPr id="3" name="Picture 2">
            <a:extLst>
              <a:ext uri="{FF2B5EF4-FFF2-40B4-BE49-F238E27FC236}">
                <a16:creationId xmlns:a16="http://schemas.microsoft.com/office/drawing/2014/main" id="{F127B42C-B468-2C9A-DA00-ECD4295671C0}"/>
              </a:ext>
            </a:extLst>
          </p:cNvPr>
          <p:cNvPicPr>
            <a:picLocks noChangeAspect="1"/>
          </p:cNvPicPr>
          <p:nvPr/>
        </p:nvPicPr>
        <p:blipFill>
          <a:blip r:embed="rId3"/>
          <a:stretch>
            <a:fillRect/>
          </a:stretch>
        </p:blipFill>
        <p:spPr>
          <a:xfrm>
            <a:off x="3085180" y="3821127"/>
            <a:ext cx="8872149" cy="1916517"/>
          </a:xfrm>
          <a:prstGeom prst="rect">
            <a:avLst/>
          </a:prstGeom>
        </p:spPr>
      </p:pic>
    </p:spTree>
    <p:extLst>
      <p:ext uri="{BB962C8B-B14F-4D97-AF65-F5344CB8AC3E}">
        <p14:creationId xmlns:p14="http://schemas.microsoft.com/office/powerpoint/2010/main" val="27989018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2E338C1A-DCA0-86BF-BC9F-DA432EEBDD7D}"/>
              </a:ext>
            </a:extLst>
          </p:cNvPr>
          <p:cNvPicPr>
            <a:picLocks noChangeAspect="1"/>
          </p:cNvPicPr>
          <p:nvPr/>
        </p:nvPicPr>
        <p:blipFill rotWithShape="1">
          <a:blip r:embed="rId2"/>
          <a:srcRect t="8476" b="8476"/>
          <a:stretch/>
        </p:blipFill>
        <p:spPr>
          <a:xfrm>
            <a:off x="0" y="0"/>
            <a:ext cx="12188825" cy="6858000"/>
          </a:xfrm>
          <a:prstGeom prst="rect">
            <a:avLst/>
          </a:prstGeom>
        </p:spPr>
      </p:pic>
      <p:sp>
        <p:nvSpPr>
          <p:cNvPr id="8" name="Rectangle 7">
            <a:extLst>
              <a:ext uri="{FF2B5EF4-FFF2-40B4-BE49-F238E27FC236}">
                <a16:creationId xmlns:a16="http://schemas.microsoft.com/office/drawing/2014/main" id="{D5F71E21-0331-ACA4-0711-6E6528853123}"/>
              </a:ext>
            </a:extLst>
          </p:cNvPr>
          <p:cNvSpPr/>
          <p:nvPr/>
        </p:nvSpPr>
        <p:spPr>
          <a:xfrm>
            <a:off x="-39949" y="0"/>
            <a:ext cx="12228774" cy="6858000"/>
          </a:xfrm>
          <a:prstGeom prst="rect">
            <a:avLst/>
          </a:prstGeom>
          <a:gradFill flip="none" rotWithShape="1">
            <a:gsLst>
              <a:gs pos="39000">
                <a:schemeClr val="accent2">
                  <a:alpha val="90000"/>
                </a:schemeClr>
              </a:gs>
              <a:gs pos="100000">
                <a:schemeClr val="accent3">
                  <a:alpha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6E0CA81B-6814-ECFD-3CEC-603C5CD7FA68}"/>
              </a:ext>
            </a:extLst>
          </p:cNvPr>
          <p:cNvSpPr txBox="1"/>
          <p:nvPr/>
        </p:nvSpPr>
        <p:spPr>
          <a:xfrm>
            <a:off x="357642" y="411660"/>
            <a:ext cx="4381506" cy="594073"/>
          </a:xfrm>
          <a:prstGeom prst="rect">
            <a:avLst/>
          </a:prstGeom>
          <a:noFill/>
        </p:spPr>
        <p:txBody>
          <a:bodyPr wrap="square" lIns="0" rIns="0" rtlCol="0">
            <a:spAutoFit/>
          </a:bodyPr>
          <a:lstStyle/>
          <a:p>
            <a:pPr>
              <a:lnSpc>
                <a:spcPct val="80000"/>
              </a:lnSpc>
            </a:pPr>
            <a:r>
              <a:rPr lang="en-US" sz="4000" b="1" dirty="0">
                <a:solidFill>
                  <a:schemeClr val="accent3"/>
                </a:solidFill>
                <a:latin typeface="Open Sans"/>
              </a:rPr>
              <a:t>Constraint 2 :</a:t>
            </a:r>
            <a:endParaRPr lang="en-IN" sz="4000" b="1" dirty="0">
              <a:solidFill>
                <a:schemeClr val="accent3"/>
              </a:solidFill>
              <a:latin typeface="Open Sans"/>
            </a:endParaRPr>
          </a:p>
        </p:txBody>
      </p:sp>
      <p:pic>
        <p:nvPicPr>
          <p:cNvPr id="11" name="Picture 10">
            <a:extLst>
              <a:ext uri="{FF2B5EF4-FFF2-40B4-BE49-F238E27FC236}">
                <a16:creationId xmlns:a16="http://schemas.microsoft.com/office/drawing/2014/main" id="{EA442B21-170A-52BB-3C13-EC092DDDFBC2}"/>
              </a:ext>
            </a:extLst>
          </p:cNvPr>
          <p:cNvPicPr>
            <a:picLocks noChangeAspect="1"/>
          </p:cNvPicPr>
          <p:nvPr/>
        </p:nvPicPr>
        <p:blipFill rotWithShape="1">
          <a:blip r:embed="rId3"/>
          <a:srcRect l="34227" r="34233"/>
          <a:stretch/>
        </p:blipFill>
        <p:spPr>
          <a:xfrm>
            <a:off x="8606326" y="225631"/>
            <a:ext cx="3231945" cy="6404438"/>
          </a:xfrm>
          <a:prstGeom prst="rect">
            <a:avLst/>
          </a:prstGeom>
        </p:spPr>
      </p:pic>
      <p:pic>
        <p:nvPicPr>
          <p:cNvPr id="13" name="Picture 12">
            <a:extLst>
              <a:ext uri="{FF2B5EF4-FFF2-40B4-BE49-F238E27FC236}">
                <a16:creationId xmlns:a16="http://schemas.microsoft.com/office/drawing/2014/main" id="{698409E0-6744-1838-CA1E-677B18F2418E}"/>
              </a:ext>
            </a:extLst>
          </p:cNvPr>
          <p:cNvPicPr>
            <a:picLocks noChangeAspect="1"/>
          </p:cNvPicPr>
          <p:nvPr/>
        </p:nvPicPr>
        <p:blipFill rotWithShape="1">
          <a:blip r:embed="rId4"/>
          <a:srcRect l="34333" r="35055"/>
          <a:stretch/>
        </p:blipFill>
        <p:spPr>
          <a:xfrm>
            <a:off x="5335991" y="226781"/>
            <a:ext cx="3136241" cy="6403288"/>
          </a:xfrm>
          <a:prstGeom prst="rect">
            <a:avLst/>
          </a:prstGeom>
        </p:spPr>
      </p:pic>
      <p:sp>
        <p:nvSpPr>
          <p:cNvPr id="16" name="TextBox 15">
            <a:extLst>
              <a:ext uri="{FF2B5EF4-FFF2-40B4-BE49-F238E27FC236}">
                <a16:creationId xmlns:a16="http://schemas.microsoft.com/office/drawing/2014/main" id="{0D514C77-FF74-8696-96AC-8B5CCF86C42A}"/>
              </a:ext>
            </a:extLst>
          </p:cNvPr>
          <p:cNvSpPr txBox="1"/>
          <p:nvPr/>
        </p:nvSpPr>
        <p:spPr>
          <a:xfrm>
            <a:off x="231495" y="1120356"/>
            <a:ext cx="4970402" cy="3545971"/>
          </a:xfrm>
          <a:prstGeom prst="rect">
            <a:avLst/>
          </a:prstGeom>
          <a:noFill/>
        </p:spPr>
        <p:txBody>
          <a:bodyPr wrap="square" lIns="0" rIns="0" rtlCol="0">
            <a:spAutoFit/>
          </a:bodyPr>
          <a:lstStyle/>
          <a:p>
            <a:pPr>
              <a:lnSpc>
                <a:spcPct val="80000"/>
              </a:lnSpc>
            </a:pPr>
            <a:r>
              <a:rPr lang="en-US" sz="2800" b="1" dirty="0">
                <a:solidFill>
                  <a:schemeClr val="bg1"/>
                </a:solidFill>
                <a:latin typeface="Open Sans"/>
              </a:rPr>
              <a:t>App Crashing Issue</a:t>
            </a:r>
            <a:r>
              <a:rPr lang="en-US" sz="2800" dirty="0">
                <a:solidFill>
                  <a:schemeClr val="bg1"/>
                </a:solidFill>
                <a:latin typeface="Open Sans"/>
              </a:rPr>
              <a:t>: </a:t>
            </a:r>
          </a:p>
          <a:p>
            <a:pPr>
              <a:lnSpc>
                <a:spcPct val="80000"/>
              </a:lnSpc>
            </a:pPr>
            <a:endParaRPr lang="en-US" sz="2800" dirty="0">
              <a:solidFill>
                <a:schemeClr val="bg1"/>
              </a:solidFill>
              <a:latin typeface="Open Sans"/>
            </a:endParaRPr>
          </a:p>
          <a:p>
            <a:pPr>
              <a:lnSpc>
                <a:spcPct val="80000"/>
              </a:lnSpc>
            </a:pPr>
            <a:r>
              <a:rPr lang="en-US" sz="2800" dirty="0">
                <a:solidFill>
                  <a:schemeClr val="bg1"/>
                </a:solidFill>
                <a:latin typeface="Open Sans"/>
              </a:rPr>
              <a:t>Message sending options are not working properly. After </a:t>
            </a:r>
          </a:p>
          <a:p>
            <a:pPr>
              <a:lnSpc>
                <a:spcPct val="80000"/>
              </a:lnSpc>
            </a:pPr>
            <a:r>
              <a:rPr lang="en-US" sz="2800" dirty="0">
                <a:solidFill>
                  <a:schemeClr val="bg1"/>
                </a:solidFill>
                <a:latin typeface="Open Sans"/>
              </a:rPr>
              <a:t>Giving the permission of sending the text message,</a:t>
            </a:r>
          </a:p>
          <a:p>
            <a:pPr>
              <a:lnSpc>
                <a:spcPct val="80000"/>
              </a:lnSpc>
            </a:pPr>
            <a:r>
              <a:rPr lang="en-US" sz="2800" dirty="0">
                <a:solidFill>
                  <a:schemeClr val="bg1"/>
                </a:solidFill>
                <a:latin typeface="Open Sans"/>
              </a:rPr>
              <a:t>Instead of app opening, S.A.T </a:t>
            </a:r>
          </a:p>
          <a:p>
            <a:pPr>
              <a:lnSpc>
                <a:spcPct val="80000"/>
              </a:lnSpc>
            </a:pPr>
            <a:r>
              <a:rPr lang="en-US" sz="2800" dirty="0">
                <a:solidFill>
                  <a:schemeClr val="bg1"/>
                </a:solidFill>
                <a:latin typeface="Open Sans"/>
              </a:rPr>
              <a:t>Just keep crashing. This is happening because some dependency version issue.</a:t>
            </a:r>
            <a:endParaRPr lang="en-IN" sz="2800" dirty="0">
              <a:solidFill>
                <a:schemeClr val="bg1"/>
              </a:solidFill>
              <a:latin typeface="Open Sans"/>
            </a:endParaRPr>
          </a:p>
        </p:txBody>
      </p:sp>
    </p:spTree>
    <p:extLst>
      <p:ext uri="{BB962C8B-B14F-4D97-AF65-F5344CB8AC3E}">
        <p14:creationId xmlns:p14="http://schemas.microsoft.com/office/powerpoint/2010/main" val="19250861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ctrTitle"/>
          </p:nvPr>
        </p:nvSpPr>
        <p:spPr>
          <a:xfrm>
            <a:off x="914162" y="2130426"/>
            <a:ext cx="10360501" cy="1470025"/>
          </a:xfrm>
          <a:prstGeom prst="rect">
            <a:avLst/>
          </a:prstGeom>
          <a:noFill/>
          <a:ln>
            <a:noFill/>
          </a:ln>
        </p:spPr>
        <p:txBody>
          <a:bodyPr spcFirstLastPara="1" wrap="square" lIns="121875" tIns="60925" rIns="121875" bIns="60925" anchor="ctr" anchorCtr="0">
            <a:normAutofit/>
          </a:bodyPr>
          <a:lstStyle/>
          <a:p>
            <a:pPr marL="0" lvl="0" indent="0" algn="l" rtl="0">
              <a:spcBef>
                <a:spcPts val="0"/>
              </a:spcBef>
              <a:spcAft>
                <a:spcPts val="0"/>
              </a:spcAft>
              <a:buClr>
                <a:schemeClr val="dk1"/>
              </a:buClr>
              <a:buSzPts val="3600"/>
              <a:buFont typeface="Calibri"/>
              <a:buNone/>
            </a:pPr>
            <a:endParaRPr/>
          </a:p>
        </p:txBody>
      </p:sp>
      <p:sp>
        <p:nvSpPr>
          <p:cNvPr id="147" name="Google Shape;147;p23"/>
          <p:cNvSpPr txBox="1">
            <a:spLocks noGrp="1"/>
          </p:cNvSpPr>
          <p:nvPr>
            <p:ph type="subTitle" idx="1"/>
          </p:nvPr>
        </p:nvSpPr>
        <p:spPr>
          <a:xfrm>
            <a:off x="1828324" y="3886200"/>
            <a:ext cx="8532178" cy="1752600"/>
          </a:xfrm>
          <a:prstGeom prst="rect">
            <a:avLst/>
          </a:prstGeom>
          <a:noFill/>
          <a:ln>
            <a:noFill/>
          </a:ln>
        </p:spPr>
        <p:txBody>
          <a:bodyPr spcFirstLastPara="1" wrap="square" lIns="121875" tIns="60925" rIns="121875" bIns="60925" anchor="t" anchorCtr="0">
            <a:normAutofit/>
          </a:bodyPr>
          <a:lstStyle/>
          <a:p>
            <a:pPr marL="0" lvl="0" indent="0" algn="ctr" rtl="0">
              <a:spcBef>
                <a:spcPts val="0"/>
              </a:spcBef>
              <a:spcAft>
                <a:spcPts val="0"/>
              </a:spcAft>
              <a:buClr>
                <a:srgbClr val="888888"/>
              </a:buClr>
              <a:buSzPts val="3600"/>
              <a:buNone/>
            </a:pPr>
            <a:endParaRPr/>
          </a:p>
        </p:txBody>
      </p:sp>
      <p:pic>
        <p:nvPicPr>
          <p:cNvPr id="148" name="Google Shape;148;p23"/>
          <p:cNvPicPr preferRelativeResize="0"/>
          <p:nvPr/>
        </p:nvPicPr>
        <p:blipFill rotWithShape="1">
          <a:blip r:embed="rId3">
            <a:alphaModFix/>
            <a:extLst>
              <a:ext uri="{28A0092B-C50C-407E-A947-70E740481C1C}">
                <a14:useLocalDpi xmlns:a14="http://schemas.microsoft.com/office/drawing/2010/main" val="0"/>
              </a:ext>
            </a:extLst>
          </a:blip>
          <a:srcRect l="1172" r="1173"/>
          <a:stretch/>
        </p:blipFill>
        <p:spPr>
          <a:xfrm>
            <a:off x="14894" y="0"/>
            <a:ext cx="12173931" cy="6849620"/>
          </a:xfrm>
          <a:prstGeom prst="rect">
            <a:avLst/>
          </a:prstGeom>
          <a:gradFill>
            <a:gsLst>
              <a:gs pos="0">
                <a:schemeClr val="lt2"/>
              </a:gs>
              <a:gs pos="74000">
                <a:srgbClr val="E8D39E"/>
              </a:gs>
              <a:gs pos="83000">
                <a:srgbClr val="E8D39E"/>
              </a:gs>
              <a:gs pos="100000">
                <a:srgbClr val="EFE1BE"/>
              </a:gs>
            </a:gsLst>
            <a:lin ang="5400000" scaled="0"/>
          </a:gradFill>
          <a:ln>
            <a:noFill/>
          </a:ln>
        </p:spPr>
      </p:pic>
      <p:sp>
        <p:nvSpPr>
          <p:cNvPr id="149" name="Google Shape;149;p23"/>
          <p:cNvSpPr txBox="1"/>
          <p:nvPr/>
        </p:nvSpPr>
        <p:spPr>
          <a:xfrm>
            <a:off x="4126725" y="363625"/>
            <a:ext cx="3947100" cy="13722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None/>
            </a:pPr>
            <a:endParaRPr sz="2399" b="1" i="0" u="none" strike="noStrike" cap="none" dirty="0">
              <a:solidFill>
                <a:srgbClr val="3EFFC3"/>
              </a:solidFill>
              <a:latin typeface="Arial"/>
              <a:ea typeface="Arial"/>
              <a:cs typeface="Arial"/>
              <a:sym typeface="Arial"/>
            </a:endParaRPr>
          </a:p>
          <a:p>
            <a:pPr marL="0" marR="0" lvl="0" indent="0" algn="ctr" rtl="0">
              <a:lnSpc>
                <a:spcPct val="80000"/>
              </a:lnSpc>
              <a:spcBef>
                <a:spcPts val="0"/>
              </a:spcBef>
              <a:spcAft>
                <a:spcPts val="0"/>
              </a:spcAft>
              <a:buNone/>
            </a:pPr>
            <a:r>
              <a:rPr lang="en-US" sz="1999" b="0" i="0" u="none" strike="noStrike" cap="none" dirty="0" err="1">
                <a:solidFill>
                  <a:srgbClr val="3EFFC3"/>
                </a:solidFill>
                <a:latin typeface="Calibri"/>
                <a:ea typeface="Calibri"/>
                <a:cs typeface="Calibri"/>
                <a:sym typeface="Calibri"/>
              </a:rPr>
              <a:t>Mejor</a:t>
            </a:r>
            <a:r>
              <a:rPr lang="en-US" sz="1999" b="0" i="0" u="none" strike="noStrike" cap="none" dirty="0">
                <a:solidFill>
                  <a:srgbClr val="3EFFC3"/>
                </a:solidFill>
                <a:latin typeface="Calibri"/>
                <a:ea typeface="Calibri"/>
                <a:cs typeface="Calibri"/>
                <a:sym typeface="Calibri"/>
              </a:rPr>
              <a:t> Project </a:t>
            </a:r>
          </a:p>
          <a:p>
            <a:pPr marL="0" marR="0" lvl="0" indent="0" algn="ctr" rtl="0">
              <a:lnSpc>
                <a:spcPct val="80000"/>
              </a:lnSpc>
              <a:spcBef>
                <a:spcPts val="0"/>
              </a:spcBef>
              <a:spcAft>
                <a:spcPts val="0"/>
              </a:spcAft>
              <a:buNone/>
            </a:pPr>
            <a:r>
              <a:rPr lang="en-US" sz="1999" b="0" i="0" u="none" strike="noStrike" cap="none" dirty="0">
                <a:solidFill>
                  <a:srgbClr val="3EFFC3"/>
                </a:solidFill>
                <a:latin typeface="Calibri"/>
                <a:ea typeface="Calibri"/>
                <a:cs typeface="Calibri"/>
                <a:sym typeface="Calibri"/>
              </a:rPr>
              <a:t>Submitted in Partial fulfilment of </a:t>
            </a:r>
            <a:endParaRPr dirty="0"/>
          </a:p>
          <a:p>
            <a:pPr marL="0" marR="0" lvl="0" indent="0" algn="ctr" rtl="0">
              <a:lnSpc>
                <a:spcPct val="80000"/>
              </a:lnSpc>
              <a:spcBef>
                <a:spcPts val="0"/>
              </a:spcBef>
              <a:spcAft>
                <a:spcPts val="0"/>
              </a:spcAft>
              <a:buNone/>
            </a:pPr>
            <a:r>
              <a:rPr lang="en-US" sz="1999" b="0" i="0" u="none" strike="noStrike" cap="none" dirty="0">
                <a:solidFill>
                  <a:srgbClr val="3EFFC3"/>
                </a:solidFill>
                <a:latin typeface="Calibri"/>
                <a:ea typeface="Calibri"/>
                <a:cs typeface="Calibri"/>
                <a:sym typeface="Calibri"/>
              </a:rPr>
              <a:t>The Requirement for the Degree of</a:t>
            </a:r>
            <a:endParaRPr dirty="0"/>
          </a:p>
          <a:p>
            <a:pPr marL="0" marR="0" lvl="0" indent="0" algn="ctr" rtl="0">
              <a:lnSpc>
                <a:spcPct val="80000"/>
              </a:lnSpc>
              <a:spcBef>
                <a:spcPts val="0"/>
              </a:spcBef>
              <a:spcAft>
                <a:spcPts val="0"/>
              </a:spcAft>
              <a:buNone/>
            </a:pPr>
            <a:r>
              <a:rPr lang="en-US" sz="1999" b="0" i="0" u="none" strike="noStrike" cap="none" dirty="0">
                <a:solidFill>
                  <a:srgbClr val="3EFFC3"/>
                </a:solidFill>
                <a:latin typeface="Calibri"/>
                <a:ea typeface="Calibri"/>
                <a:cs typeface="Calibri"/>
                <a:sym typeface="Calibri"/>
              </a:rPr>
              <a:t>Bachelor of Computer Science</a:t>
            </a:r>
            <a:endParaRPr dirty="0"/>
          </a:p>
        </p:txBody>
      </p:sp>
      <p:sp>
        <p:nvSpPr>
          <p:cNvPr id="150" name="Google Shape;150;p23"/>
          <p:cNvSpPr txBox="1"/>
          <p:nvPr/>
        </p:nvSpPr>
        <p:spPr>
          <a:xfrm>
            <a:off x="291929" y="1481088"/>
            <a:ext cx="12061500" cy="10401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None/>
            </a:pPr>
            <a:endParaRPr sz="3599" b="1" i="0" u="none" strike="noStrike" cap="none">
              <a:solidFill>
                <a:srgbClr val="DDE8F1"/>
              </a:solidFill>
              <a:latin typeface="Calibri"/>
              <a:ea typeface="Calibri"/>
              <a:cs typeface="Calibri"/>
              <a:sym typeface="Calibri"/>
            </a:endParaRPr>
          </a:p>
          <a:p>
            <a:pPr marL="0" marR="0" lvl="0" indent="0" algn="ctr" rtl="0">
              <a:lnSpc>
                <a:spcPct val="80000"/>
              </a:lnSpc>
              <a:spcBef>
                <a:spcPts val="0"/>
              </a:spcBef>
              <a:spcAft>
                <a:spcPts val="0"/>
              </a:spcAft>
              <a:buNone/>
            </a:pPr>
            <a:r>
              <a:rPr lang="en-US" sz="3999" b="1" i="0" u="none" strike="noStrike" cap="none">
                <a:solidFill>
                  <a:srgbClr val="DDE8F1"/>
                </a:solidFill>
                <a:latin typeface="Calibri"/>
                <a:ea typeface="Calibri"/>
                <a:cs typeface="Calibri"/>
                <a:sym typeface="Calibri"/>
              </a:rPr>
              <a:t>S.A.T – Personal Digital Assistant</a:t>
            </a:r>
            <a:endParaRPr/>
          </a:p>
        </p:txBody>
      </p:sp>
      <p:sp>
        <p:nvSpPr>
          <p:cNvPr id="151" name="Google Shape;151;p23"/>
          <p:cNvSpPr txBox="1"/>
          <p:nvPr/>
        </p:nvSpPr>
        <p:spPr>
          <a:xfrm>
            <a:off x="204291" y="2001093"/>
            <a:ext cx="11780244" cy="2503752"/>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None/>
            </a:pPr>
            <a:endParaRPr sz="1999" b="1" i="0" u="none" strike="noStrike" cap="none">
              <a:solidFill>
                <a:srgbClr val="FFFF00"/>
              </a:solidFill>
              <a:latin typeface="Arial"/>
              <a:ea typeface="Arial"/>
              <a:cs typeface="Arial"/>
              <a:sym typeface="Arial"/>
            </a:endParaRPr>
          </a:p>
          <a:p>
            <a:pPr marL="0" marR="0" lvl="0" indent="0" algn="ctr" rtl="0">
              <a:lnSpc>
                <a:spcPct val="80000"/>
              </a:lnSpc>
              <a:spcBef>
                <a:spcPts val="0"/>
              </a:spcBef>
              <a:spcAft>
                <a:spcPts val="0"/>
              </a:spcAft>
              <a:buNone/>
            </a:pPr>
            <a:endParaRPr sz="1999" b="1" i="0" u="none" strike="noStrike" cap="none">
              <a:solidFill>
                <a:srgbClr val="FFFF00"/>
              </a:solidFill>
              <a:latin typeface="Arial"/>
              <a:ea typeface="Arial"/>
              <a:cs typeface="Arial"/>
              <a:sym typeface="Arial"/>
            </a:endParaRPr>
          </a:p>
          <a:p>
            <a:pPr marL="0" marR="0" lvl="0" indent="0" algn="ctr" rtl="0">
              <a:lnSpc>
                <a:spcPct val="80000"/>
              </a:lnSpc>
              <a:spcBef>
                <a:spcPts val="0"/>
              </a:spcBef>
              <a:spcAft>
                <a:spcPts val="0"/>
              </a:spcAft>
              <a:buNone/>
            </a:pPr>
            <a:r>
              <a:rPr lang="en-US" sz="3599" b="1" i="0" u="none" strike="noStrike" cap="none">
                <a:solidFill>
                  <a:srgbClr val="DDE8F1"/>
                </a:solidFill>
                <a:latin typeface="Calibri"/>
                <a:ea typeface="Calibri"/>
                <a:cs typeface="Calibri"/>
                <a:sym typeface="Calibri"/>
              </a:rPr>
              <a:t> Submitted by</a:t>
            </a:r>
            <a:endParaRPr/>
          </a:p>
          <a:p>
            <a:pPr marL="0" marR="0" lvl="0" indent="0" algn="ctr" rtl="0">
              <a:lnSpc>
                <a:spcPct val="80000"/>
              </a:lnSpc>
              <a:spcBef>
                <a:spcPts val="0"/>
              </a:spcBef>
              <a:spcAft>
                <a:spcPts val="0"/>
              </a:spcAft>
              <a:buNone/>
            </a:pPr>
            <a:r>
              <a:rPr lang="en-US" sz="3599" b="1" i="0" u="none" strike="noStrike" cap="none">
                <a:solidFill>
                  <a:srgbClr val="DDE8F1"/>
                </a:solidFill>
                <a:latin typeface="Calibri"/>
                <a:ea typeface="Calibri"/>
                <a:cs typeface="Calibri"/>
                <a:sym typeface="Calibri"/>
              </a:rPr>
              <a:t>Rishav Banerjee</a:t>
            </a:r>
            <a:endParaRPr/>
          </a:p>
          <a:p>
            <a:pPr marL="0" marR="0" lvl="0" indent="0" algn="ctr" rtl="0">
              <a:lnSpc>
                <a:spcPct val="80000"/>
              </a:lnSpc>
              <a:spcBef>
                <a:spcPts val="0"/>
              </a:spcBef>
              <a:spcAft>
                <a:spcPts val="0"/>
              </a:spcAft>
              <a:buNone/>
            </a:pPr>
            <a:endParaRPr sz="3599" b="1" i="0" u="none" strike="noStrike" cap="none">
              <a:solidFill>
                <a:srgbClr val="DDE8F1"/>
              </a:solidFill>
              <a:latin typeface="Calibri"/>
              <a:ea typeface="Calibri"/>
              <a:cs typeface="Calibri"/>
              <a:sym typeface="Calibri"/>
            </a:endParaRPr>
          </a:p>
          <a:p>
            <a:pPr marL="0" marR="0" lvl="0" indent="0" algn="ctr" rtl="0">
              <a:lnSpc>
                <a:spcPct val="80000"/>
              </a:lnSpc>
              <a:spcBef>
                <a:spcPts val="0"/>
              </a:spcBef>
              <a:spcAft>
                <a:spcPts val="0"/>
              </a:spcAft>
              <a:buNone/>
            </a:pPr>
            <a:endParaRPr sz="2399" b="1" i="0" u="none" strike="noStrike" cap="none">
              <a:solidFill>
                <a:srgbClr val="FFC000"/>
              </a:solidFill>
              <a:latin typeface="Arial"/>
              <a:ea typeface="Arial"/>
              <a:cs typeface="Arial"/>
              <a:sym typeface="Arial"/>
            </a:endParaRPr>
          </a:p>
          <a:p>
            <a:pPr marL="0" marR="0" lvl="0" indent="0" algn="ctr" rtl="0">
              <a:lnSpc>
                <a:spcPct val="80000"/>
              </a:lnSpc>
              <a:spcBef>
                <a:spcPts val="0"/>
              </a:spcBef>
              <a:spcAft>
                <a:spcPts val="0"/>
              </a:spcAft>
              <a:buNone/>
            </a:pPr>
            <a:endParaRPr sz="2399" b="1" i="0" u="none" strike="noStrike" cap="none">
              <a:solidFill>
                <a:srgbClr val="FFC000"/>
              </a:solidFill>
              <a:latin typeface="Arial"/>
              <a:ea typeface="Arial"/>
              <a:cs typeface="Arial"/>
              <a:sym typeface="Arial"/>
            </a:endParaRPr>
          </a:p>
        </p:txBody>
      </p:sp>
      <p:sp>
        <p:nvSpPr>
          <p:cNvPr id="152" name="Google Shape;152;p23"/>
          <p:cNvSpPr txBox="1"/>
          <p:nvPr/>
        </p:nvSpPr>
        <p:spPr>
          <a:xfrm>
            <a:off x="673100" y="3739983"/>
            <a:ext cx="10749914" cy="3229531"/>
          </a:xfrm>
          <a:prstGeom prst="rect">
            <a:avLst/>
          </a:prstGeom>
          <a:noFill/>
          <a:ln>
            <a:noFill/>
          </a:ln>
        </p:spPr>
        <p:txBody>
          <a:bodyPr spcFirstLastPara="1" wrap="square" lIns="91425" tIns="45700" rIns="91425" bIns="45700" anchor="t" anchorCtr="0">
            <a:spAutoFit/>
          </a:bodyPr>
          <a:lstStyle/>
          <a:p>
            <a:pPr marL="57133" marR="635" lvl="0" indent="65384" algn="ctr" rtl="0">
              <a:spcBef>
                <a:spcPts val="0"/>
              </a:spcBef>
              <a:spcAft>
                <a:spcPts val="0"/>
              </a:spcAft>
              <a:buNone/>
            </a:pPr>
            <a:r>
              <a:rPr lang="en-US" sz="2399" b="0" i="0" u="none" strike="noStrike" cap="none" dirty="0">
                <a:solidFill>
                  <a:srgbClr val="3DFFC4"/>
                </a:solidFill>
                <a:latin typeface="Calibri"/>
                <a:ea typeface="Calibri"/>
                <a:cs typeface="Calibri"/>
                <a:sym typeface="Calibri"/>
              </a:rPr>
              <a:t> Under the supervision and guidance of</a:t>
            </a:r>
            <a:endParaRPr dirty="0"/>
          </a:p>
          <a:p>
            <a:pPr marL="57133" marR="635" lvl="0" indent="65384" algn="ctr" rtl="0">
              <a:spcBef>
                <a:spcPts val="0"/>
              </a:spcBef>
              <a:spcAft>
                <a:spcPts val="0"/>
              </a:spcAft>
              <a:buNone/>
            </a:pPr>
            <a:r>
              <a:rPr lang="en-US" sz="2399" b="0" i="0" u="none" strike="noStrike" cap="none" dirty="0">
                <a:solidFill>
                  <a:srgbClr val="3DFFC4"/>
                </a:solidFill>
                <a:latin typeface="Calibri"/>
                <a:ea typeface="Calibri"/>
                <a:cs typeface="Calibri"/>
                <a:sym typeface="Calibri"/>
              </a:rPr>
              <a:t>Mr. </a:t>
            </a:r>
            <a:r>
              <a:rPr lang="en-US" sz="2399" b="0" i="0" u="none" strike="noStrike" cap="none" dirty="0" err="1">
                <a:solidFill>
                  <a:srgbClr val="3DFFC4"/>
                </a:solidFill>
                <a:latin typeface="Calibri"/>
                <a:ea typeface="Calibri"/>
                <a:cs typeface="Calibri"/>
                <a:sym typeface="Calibri"/>
              </a:rPr>
              <a:t>Unmesh</a:t>
            </a:r>
            <a:r>
              <a:rPr lang="en-US" sz="2399" b="0" i="0" u="none" strike="noStrike" cap="none" dirty="0">
                <a:solidFill>
                  <a:srgbClr val="3DFFC4"/>
                </a:solidFill>
                <a:latin typeface="Calibri"/>
                <a:ea typeface="Calibri"/>
                <a:cs typeface="Calibri"/>
                <a:sym typeface="Calibri"/>
              </a:rPr>
              <a:t> Mandal</a:t>
            </a:r>
            <a:endParaRPr lang="en-GB" dirty="0"/>
          </a:p>
          <a:p>
            <a:pPr marL="0" marR="635" lvl="0" indent="65385" algn="ctr" rtl="0">
              <a:lnSpc>
                <a:spcPct val="80000"/>
              </a:lnSpc>
              <a:spcBef>
                <a:spcPts val="0"/>
              </a:spcBef>
              <a:spcAft>
                <a:spcPts val="0"/>
              </a:spcAft>
              <a:buNone/>
            </a:pPr>
            <a:r>
              <a:rPr lang="en-GB" sz="2399" b="0" i="0" u="none" strike="noStrike" cap="none" dirty="0">
                <a:solidFill>
                  <a:srgbClr val="3DFFC4"/>
                </a:solidFill>
                <a:latin typeface="Calibri"/>
                <a:ea typeface="Calibri"/>
                <a:cs typeface="Calibri"/>
                <a:sym typeface="Calibri"/>
              </a:rPr>
              <a:t>Mr. Goutam Das</a:t>
            </a:r>
            <a:endParaRPr lang="en-GB" dirty="0"/>
          </a:p>
          <a:p>
            <a:pPr marL="0" marR="635" lvl="0" indent="65385" algn="ctr" rtl="0">
              <a:lnSpc>
                <a:spcPct val="80000"/>
              </a:lnSpc>
              <a:spcBef>
                <a:spcPts val="0"/>
              </a:spcBef>
              <a:spcAft>
                <a:spcPts val="0"/>
              </a:spcAft>
              <a:buNone/>
            </a:pPr>
            <a:r>
              <a:rPr lang="en-US" sz="2399" b="0" i="0" u="none" strike="noStrike" cap="none" dirty="0">
                <a:solidFill>
                  <a:srgbClr val="3DFFC4"/>
                </a:solidFill>
                <a:latin typeface="Calibri"/>
                <a:ea typeface="Calibri"/>
                <a:cs typeface="Calibri"/>
                <a:sym typeface="Calibri"/>
              </a:rPr>
              <a:t>Mr. </a:t>
            </a:r>
            <a:r>
              <a:rPr lang="en-US" sz="2399" b="0" i="0" u="none" strike="noStrike" cap="none" dirty="0" err="1">
                <a:solidFill>
                  <a:srgbClr val="3DFFC4"/>
                </a:solidFill>
                <a:latin typeface="Calibri"/>
                <a:ea typeface="Calibri"/>
                <a:cs typeface="Calibri"/>
                <a:sym typeface="Calibri"/>
              </a:rPr>
              <a:t>Apurba</a:t>
            </a:r>
            <a:r>
              <a:rPr lang="en-US" sz="2399" b="0" i="0" u="none" strike="noStrike" cap="none" dirty="0">
                <a:solidFill>
                  <a:srgbClr val="3DFFC4"/>
                </a:solidFill>
                <a:latin typeface="Calibri"/>
                <a:ea typeface="Calibri"/>
                <a:cs typeface="Calibri"/>
                <a:sym typeface="Calibri"/>
              </a:rPr>
              <a:t> Jyoti Roy</a:t>
            </a:r>
            <a:endParaRPr dirty="0"/>
          </a:p>
          <a:p>
            <a:pPr marL="0" marR="635" lvl="0" indent="65385" algn="ctr" rtl="0">
              <a:lnSpc>
                <a:spcPct val="80000"/>
              </a:lnSpc>
              <a:spcBef>
                <a:spcPts val="0"/>
              </a:spcBef>
              <a:spcAft>
                <a:spcPts val="0"/>
              </a:spcAft>
              <a:buNone/>
            </a:pPr>
            <a:r>
              <a:rPr lang="en-US" sz="2399" b="0" i="0" u="none" strike="noStrike" cap="none" dirty="0">
                <a:solidFill>
                  <a:srgbClr val="3DFFC4"/>
                </a:solidFill>
                <a:latin typeface="Calibri"/>
                <a:ea typeface="Calibri"/>
                <a:cs typeface="Calibri"/>
                <a:sym typeface="Calibri"/>
              </a:rPr>
              <a:t>Ms. </a:t>
            </a:r>
            <a:r>
              <a:rPr lang="en-US" sz="2399" b="0" i="0" u="none" strike="noStrike" cap="none" dirty="0" err="1">
                <a:solidFill>
                  <a:srgbClr val="3DFFC4"/>
                </a:solidFill>
                <a:latin typeface="Calibri"/>
                <a:ea typeface="Calibri"/>
                <a:cs typeface="Calibri"/>
                <a:sym typeface="Calibri"/>
              </a:rPr>
              <a:t>Rimpi</a:t>
            </a:r>
            <a:r>
              <a:rPr lang="en-US" sz="2399" b="0" i="0" u="none" strike="noStrike" cap="none" dirty="0">
                <a:solidFill>
                  <a:srgbClr val="3DFFC4"/>
                </a:solidFill>
                <a:latin typeface="Calibri"/>
                <a:ea typeface="Calibri"/>
                <a:cs typeface="Calibri"/>
                <a:sym typeface="Calibri"/>
              </a:rPr>
              <a:t> </a:t>
            </a:r>
            <a:r>
              <a:rPr lang="en-US" sz="2399" b="0" i="0" u="none" strike="noStrike" cap="none" dirty="0" err="1">
                <a:solidFill>
                  <a:srgbClr val="3DFFC4"/>
                </a:solidFill>
                <a:latin typeface="Calibri"/>
                <a:ea typeface="Calibri"/>
                <a:cs typeface="Calibri"/>
                <a:sym typeface="Calibri"/>
              </a:rPr>
              <a:t>Saha</a:t>
            </a:r>
            <a:endParaRPr sz="2399" b="0" i="0" u="none" strike="noStrike" cap="none" dirty="0">
              <a:solidFill>
                <a:srgbClr val="3DFFC4"/>
              </a:solidFill>
              <a:latin typeface="Calibri"/>
              <a:ea typeface="Calibri"/>
              <a:cs typeface="Calibri"/>
              <a:sym typeface="Calibri"/>
            </a:endParaRPr>
          </a:p>
          <a:p>
            <a:pPr marL="0" marR="635" lvl="0" indent="65385" algn="ctr" rtl="0">
              <a:lnSpc>
                <a:spcPct val="80000"/>
              </a:lnSpc>
              <a:spcBef>
                <a:spcPts val="0"/>
              </a:spcBef>
              <a:spcAft>
                <a:spcPts val="0"/>
              </a:spcAft>
              <a:buNone/>
            </a:pPr>
            <a:endParaRPr sz="2399" b="0" i="0" u="none" strike="noStrike" cap="none" dirty="0">
              <a:solidFill>
                <a:srgbClr val="3DFFC4"/>
              </a:solidFill>
              <a:latin typeface="Calibri"/>
              <a:ea typeface="Calibri"/>
              <a:cs typeface="Calibri"/>
              <a:sym typeface="Calibri"/>
            </a:endParaRPr>
          </a:p>
          <a:p>
            <a:pPr marL="57133" marR="635" lvl="0" indent="65384" algn="ctr" rtl="0">
              <a:spcBef>
                <a:spcPts val="0"/>
              </a:spcBef>
              <a:spcAft>
                <a:spcPts val="0"/>
              </a:spcAft>
              <a:buNone/>
            </a:pPr>
            <a:r>
              <a:rPr lang="en-US" sz="1999" b="0" i="0" u="none" strike="noStrike" cap="none" dirty="0">
                <a:solidFill>
                  <a:srgbClr val="3DFFC4"/>
                </a:solidFill>
                <a:latin typeface="Calibri"/>
                <a:ea typeface="Calibri"/>
                <a:cs typeface="Calibri"/>
                <a:sym typeface="Calibri"/>
              </a:rPr>
              <a:t>Department of Computer Science</a:t>
            </a:r>
            <a:endParaRPr dirty="0"/>
          </a:p>
          <a:p>
            <a:pPr marL="57133" marR="635" lvl="0" indent="65384" algn="ctr" rtl="0">
              <a:spcBef>
                <a:spcPts val="0"/>
              </a:spcBef>
              <a:spcAft>
                <a:spcPts val="0"/>
              </a:spcAft>
              <a:buNone/>
            </a:pPr>
            <a:r>
              <a:rPr lang="en-US" sz="1999" b="0" i="0" u="none" strike="noStrike" cap="none" dirty="0" err="1">
                <a:solidFill>
                  <a:srgbClr val="3DFFC4"/>
                </a:solidFill>
                <a:latin typeface="Calibri"/>
                <a:ea typeface="Calibri"/>
                <a:cs typeface="Calibri"/>
                <a:sym typeface="Calibri"/>
              </a:rPr>
              <a:t>Rishra</a:t>
            </a:r>
            <a:r>
              <a:rPr lang="en-US" sz="1999" b="0" i="0" u="none" strike="noStrike" cap="none" dirty="0">
                <a:solidFill>
                  <a:srgbClr val="3DFFC4"/>
                </a:solidFill>
                <a:latin typeface="Calibri"/>
                <a:ea typeface="Calibri"/>
                <a:cs typeface="Calibri"/>
                <a:sym typeface="Calibri"/>
              </a:rPr>
              <a:t> </a:t>
            </a:r>
            <a:r>
              <a:rPr lang="en-US" sz="1999" b="0" i="0" u="none" strike="noStrike" cap="none" dirty="0" err="1">
                <a:solidFill>
                  <a:srgbClr val="3DFFC4"/>
                </a:solidFill>
                <a:latin typeface="Calibri"/>
                <a:ea typeface="Calibri"/>
                <a:cs typeface="Calibri"/>
                <a:sym typeface="Calibri"/>
              </a:rPr>
              <a:t>Bidhan</a:t>
            </a:r>
            <a:r>
              <a:rPr lang="en-US" sz="1999" b="0" i="0" u="none" strike="noStrike" cap="none" dirty="0">
                <a:solidFill>
                  <a:srgbClr val="3DFFC4"/>
                </a:solidFill>
                <a:latin typeface="Calibri"/>
                <a:ea typeface="Calibri"/>
                <a:cs typeface="Calibri"/>
                <a:sym typeface="Calibri"/>
              </a:rPr>
              <a:t> Chandra College</a:t>
            </a:r>
            <a:endParaRPr dirty="0"/>
          </a:p>
          <a:p>
            <a:pPr marL="57133" marR="635" lvl="0" indent="65384" algn="ctr" rtl="0">
              <a:spcBef>
                <a:spcPts val="0"/>
              </a:spcBef>
              <a:spcAft>
                <a:spcPts val="0"/>
              </a:spcAft>
              <a:buNone/>
            </a:pPr>
            <a:r>
              <a:rPr lang="en-US" sz="1999" b="0" i="0" u="none" strike="noStrike" cap="none" dirty="0">
                <a:solidFill>
                  <a:srgbClr val="3DFFC4"/>
                </a:solidFill>
                <a:latin typeface="Calibri"/>
                <a:ea typeface="Calibri"/>
                <a:cs typeface="Calibri"/>
                <a:sym typeface="Calibri"/>
              </a:rPr>
              <a:t>Calcutta University</a:t>
            </a:r>
            <a:endParaRPr sz="1999" b="0" i="0" u="none" strike="noStrike" cap="none" dirty="0">
              <a:solidFill>
                <a:srgbClr val="3DFFC4"/>
              </a:solidFill>
              <a:latin typeface="Calibri"/>
              <a:ea typeface="Calibri"/>
              <a:cs typeface="Calibri"/>
              <a:sym typeface="Calibri"/>
            </a:endParaRPr>
          </a:p>
          <a:p>
            <a:pPr marL="0" marR="0" lvl="0" indent="0" algn="l" rtl="0">
              <a:lnSpc>
                <a:spcPct val="80000"/>
              </a:lnSpc>
              <a:spcBef>
                <a:spcPts val="0"/>
              </a:spcBef>
              <a:spcAft>
                <a:spcPts val="0"/>
              </a:spcAft>
              <a:buNone/>
            </a:pPr>
            <a:endParaRPr sz="2399" b="1" i="0" u="none" strike="noStrike" cap="none" dirty="0">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739F47F8-F89A-4A9B-E24A-61C05D2A1AE0}"/>
              </a:ext>
            </a:extLst>
          </p:cNvPr>
          <p:cNvPicPr>
            <a:picLocks noChangeAspect="1"/>
          </p:cNvPicPr>
          <p:nvPr/>
        </p:nvPicPr>
        <p:blipFill>
          <a:blip r:embed="rId4"/>
          <a:stretch>
            <a:fillRect/>
          </a:stretch>
        </p:blipFill>
        <p:spPr>
          <a:xfrm>
            <a:off x="111579" y="2065041"/>
            <a:ext cx="2719538" cy="271953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2E338C1A-DCA0-86BF-BC9F-DA432EEBDD7D}"/>
              </a:ext>
            </a:extLst>
          </p:cNvPr>
          <p:cNvPicPr>
            <a:picLocks noChangeAspect="1"/>
          </p:cNvPicPr>
          <p:nvPr/>
        </p:nvPicPr>
        <p:blipFill rotWithShape="1">
          <a:blip r:embed="rId2"/>
          <a:srcRect t="8476" b="8476"/>
          <a:stretch/>
        </p:blipFill>
        <p:spPr>
          <a:xfrm>
            <a:off x="0" y="0"/>
            <a:ext cx="12188825" cy="6858000"/>
          </a:xfrm>
          <a:prstGeom prst="rect">
            <a:avLst/>
          </a:prstGeom>
        </p:spPr>
      </p:pic>
      <p:sp>
        <p:nvSpPr>
          <p:cNvPr id="8" name="Rectangle 7">
            <a:extLst>
              <a:ext uri="{FF2B5EF4-FFF2-40B4-BE49-F238E27FC236}">
                <a16:creationId xmlns:a16="http://schemas.microsoft.com/office/drawing/2014/main" id="{D5F71E21-0331-ACA4-0711-6E6528853123}"/>
              </a:ext>
            </a:extLst>
          </p:cNvPr>
          <p:cNvSpPr/>
          <p:nvPr/>
        </p:nvSpPr>
        <p:spPr>
          <a:xfrm>
            <a:off x="-39949" y="0"/>
            <a:ext cx="12228774" cy="6858000"/>
          </a:xfrm>
          <a:prstGeom prst="rect">
            <a:avLst/>
          </a:prstGeom>
          <a:gradFill flip="none" rotWithShape="1">
            <a:gsLst>
              <a:gs pos="39000">
                <a:schemeClr val="accent2">
                  <a:alpha val="90000"/>
                </a:schemeClr>
              </a:gs>
              <a:gs pos="100000">
                <a:schemeClr val="accent3">
                  <a:alpha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6E0CA81B-6814-ECFD-3CEC-603C5CD7FA68}"/>
              </a:ext>
            </a:extLst>
          </p:cNvPr>
          <p:cNvSpPr txBox="1"/>
          <p:nvPr/>
        </p:nvSpPr>
        <p:spPr>
          <a:xfrm>
            <a:off x="357641" y="411660"/>
            <a:ext cx="4548655" cy="594073"/>
          </a:xfrm>
          <a:prstGeom prst="rect">
            <a:avLst/>
          </a:prstGeom>
          <a:noFill/>
        </p:spPr>
        <p:txBody>
          <a:bodyPr wrap="square" lIns="0" rIns="0" rtlCol="0">
            <a:spAutoFit/>
          </a:bodyPr>
          <a:lstStyle/>
          <a:p>
            <a:pPr>
              <a:lnSpc>
                <a:spcPct val="80000"/>
              </a:lnSpc>
            </a:pPr>
            <a:r>
              <a:rPr lang="en-US" sz="4000" b="1" dirty="0">
                <a:solidFill>
                  <a:schemeClr val="accent3"/>
                </a:solidFill>
                <a:latin typeface="Open Sans"/>
              </a:rPr>
              <a:t>Constraint 3 :</a:t>
            </a:r>
            <a:endParaRPr lang="en-IN" sz="4000" b="1" dirty="0">
              <a:solidFill>
                <a:schemeClr val="accent3"/>
              </a:solidFill>
              <a:latin typeface="Open Sans"/>
            </a:endParaRPr>
          </a:p>
        </p:txBody>
      </p:sp>
      <p:sp>
        <p:nvSpPr>
          <p:cNvPr id="16" name="TextBox 15">
            <a:extLst>
              <a:ext uri="{FF2B5EF4-FFF2-40B4-BE49-F238E27FC236}">
                <a16:creationId xmlns:a16="http://schemas.microsoft.com/office/drawing/2014/main" id="{0D514C77-FF74-8696-96AC-8B5CCF86C42A}"/>
              </a:ext>
            </a:extLst>
          </p:cNvPr>
          <p:cNvSpPr txBox="1"/>
          <p:nvPr/>
        </p:nvSpPr>
        <p:spPr>
          <a:xfrm>
            <a:off x="231494" y="1120356"/>
            <a:ext cx="7014257" cy="3201261"/>
          </a:xfrm>
          <a:prstGeom prst="rect">
            <a:avLst/>
          </a:prstGeom>
          <a:noFill/>
        </p:spPr>
        <p:txBody>
          <a:bodyPr wrap="square" lIns="0" rIns="0" rtlCol="0">
            <a:spAutoFit/>
          </a:bodyPr>
          <a:lstStyle/>
          <a:p>
            <a:pPr>
              <a:lnSpc>
                <a:spcPct val="80000"/>
              </a:lnSpc>
            </a:pPr>
            <a:r>
              <a:rPr lang="en-US" sz="2800" b="1" dirty="0">
                <a:solidFill>
                  <a:schemeClr val="bg1"/>
                </a:solidFill>
                <a:latin typeface="Open Sans"/>
              </a:rPr>
              <a:t>Voice Recognition Problem:</a:t>
            </a:r>
          </a:p>
          <a:p>
            <a:pPr>
              <a:lnSpc>
                <a:spcPct val="80000"/>
              </a:lnSpc>
            </a:pPr>
            <a:endParaRPr lang="en-US" sz="2800" dirty="0">
              <a:solidFill>
                <a:schemeClr val="bg1"/>
              </a:solidFill>
              <a:latin typeface="Open Sans"/>
            </a:endParaRPr>
          </a:p>
          <a:p>
            <a:pPr>
              <a:lnSpc>
                <a:spcPct val="80000"/>
              </a:lnSpc>
            </a:pPr>
            <a:r>
              <a:rPr lang="en-US" sz="2800" dirty="0">
                <a:solidFill>
                  <a:schemeClr val="bg1"/>
                </a:solidFill>
                <a:latin typeface="Open Sans"/>
              </a:rPr>
              <a:t>Due to the very old traditional language model has been used, sometimes it cannot recognize the voice properly and </a:t>
            </a:r>
          </a:p>
          <a:p>
            <a:pPr>
              <a:lnSpc>
                <a:spcPct val="80000"/>
              </a:lnSpc>
            </a:pPr>
            <a:r>
              <a:rPr lang="en-US" sz="2800" dirty="0">
                <a:solidFill>
                  <a:schemeClr val="bg1"/>
                </a:solidFill>
                <a:latin typeface="Open Sans"/>
              </a:rPr>
              <a:t>The 2</a:t>
            </a:r>
            <a:r>
              <a:rPr lang="en-US" sz="2800" baseline="30000" dirty="0">
                <a:solidFill>
                  <a:schemeClr val="bg1"/>
                </a:solidFill>
                <a:latin typeface="Open Sans"/>
              </a:rPr>
              <a:t>nd</a:t>
            </a:r>
            <a:r>
              <a:rPr lang="en-US" sz="2800" dirty="0">
                <a:solidFill>
                  <a:schemeClr val="bg1"/>
                </a:solidFill>
                <a:latin typeface="Open Sans"/>
              </a:rPr>
              <a:t> point is you can clearly see that </a:t>
            </a:r>
          </a:p>
          <a:p>
            <a:pPr>
              <a:lnSpc>
                <a:spcPct val="80000"/>
              </a:lnSpc>
            </a:pPr>
            <a:r>
              <a:rPr lang="en-US" sz="2800" dirty="0">
                <a:solidFill>
                  <a:schemeClr val="bg1"/>
                </a:solidFill>
                <a:latin typeface="Open Sans"/>
              </a:rPr>
              <a:t>We have to exactly say what’s written in the data dictionary, otherwise it wont work.</a:t>
            </a:r>
            <a:endParaRPr lang="en-IN" sz="2800" dirty="0">
              <a:solidFill>
                <a:schemeClr val="bg1"/>
              </a:solidFill>
              <a:latin typeface="Open Sans"/>
            </a:endParaRPr>
          </a:p>
        </p:txBody>
      </p:sp>
      <p:pic>
        <p:nvPicPr>
          <p:cNvPr id="3" name="Picture 2">
            <a:extLst>
              <a:ext uri="{FF2B5EF4-FFF2-40B4-BE49-F238E27FC236}">
                <a16:creationId xmlns:a16="http://schemas.microsoft.com/office/drawing/2014/main" id="{4AA082BC-EC25-D5EF-FFE2-6BB1046D04ED}"/>
              </a:ext>
            </a:extLst>
          </p:cNvPr>
          <p:cNvPicPr>
            <a:picLocks noChangeAspect="1"/>
          </p:cNvPicPr>
          <p:nvPr/>
        </p:nvPicPr>
        <p:blipFill rotWithShape="1">
          <a:blip r:embed="rId3"/>
          <a:srcRect t="34937" r="16671" b="15612"/>
          <a:stretch/>
        </p:blipFill>
        <p:spPr>
          <a:xfrm>
            <a:off x="7448200" y="252316"/>
            <a:ext cx="4382983" cy="4161696"/>
          </a:xfrm>
          <a:prstGeom prst="rect">
            <a:avLst/>
          </a:prstGeom>
        </p:spPr>
      </p:pic>
      <p:pic>
        <p:nvPicPr>
          <p:cNvPr id="5" name="Picture 4">
            <a:extLst>
              <a:ext uri="{FF2B5EF4-FFF2-40B4-BE49-F238E27FC236}">
                <a16:creationId xmlns:a16="http://schemas.microsoft.com/office/drawing/2014/main" id="{BE885F07-92F3-DCED-71B5-555F4CA48196}"/>
              </a:ext>
            </a:extLst>
          </p:cNvPr>
          <p:cNvPicPr>
            <a:picLocks noChangeAspect="1"/>
          </p:cNvPicPr>
          <p:nvPr/>
        </p:nvPicPr>
        <p:blipFill rotWithShape="1">
          <a:blip r:embed="rId4"/>
          <a:srcRect t="42215" b="31958"/>
          <a:stretch/>
        </p:blipFill>
        <p:spPr>
          <a:xfrm>
            <a:off x="7424197" y="4666327"/>
            <a:ext cx="4359336" cy="1771209"/>
          </a:xfrm>
          <a:prstGeom prst="rect">
            <a:avLst/>
          </a:prstGeom>
        </p:spPr>
      </p:pic>
    </p:spTree>
    <p:extLst>
      <p:ext uri="{BB962C8B-B14F-4D97-AF65-F5344CB8AC3E}">
        <p14:creationId xmlns:p14="http://schemas.microsoft.com/office/powerpoint/2010/main" val="7267380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77"/>
          <p:cNvSpPr txBox="1"/>
          <p:nvPr/>
        </p:nvSpPr>
        <p:spPr>
          <a:xfrm>
            <a:off x="-714652" y="233191"/>
            <a:ext cx="6542842"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None/>
            </a:pPr>
            <a:r>
              <a:rPr lang="en-US" sz="4000" b="1" dirty="0">
                <a:solidFill>
                  <a:srgbClr val="742477"/>
                </a:solidFill>
                <a:latin typeface="Arial"/>
                <a:ea typeface="Arial"/>
                <a:cs typeface="Arial"/>
                <a:sym typeface="Arial"/>
              </a:rPr>
              <a:t>Bibliography :</a:t>
            </a:r>
            <a:endParaRPr sz="2400" dirty="0">
              <a:solidFill>
                <a:srgbClr val="742477"/>
              </a:solidFill>
              <a:latin typeface="Calibri"/>
              <a:ea typeface="Calibri"/>
              <a:cs typeface="Calibri"/>
              <a:sym typeface="Calibri"/>
            </a:endParaRPr>
          </a:p>
          <a:p>
            <a:pPr marL="0" marR="0" lvl="0" indent="0" algn="ctr" rtl="0">
              <a:lnSpc>
                <a:spcPct val="80000"/>
              </a:lnSpc>
              <a:spcBef>
                <a:spcPts val="0"/>
              </a:spcBef>
              <a:spcAft>
                <a:spcPts val="0"/>
              </a:spcAft>
              <a:buNone/>
            </a:pPr>
            <a:endParaRPr sz="4000" b="1" dirty="0">
              <a:solidFill>
                <a:srgbClr val="742477"/>
              </a:solidFill>
              <a:latin typeface="Arial"/>
              <a:ea typeface="Arial"/>
              <a:cs typeface="Arial"/>
              <a:sym typeface="Arial"/>
            </a:endParaRPr>
          </a:p>
        </p:txBody>
      </p:sp>
      <p:sp>
        <p:nvSpPr>
          <p:cNvPr id="743" name="Google Shape;743;p77"/>
          <p:cNvSpPr txBox="1"/>
          <p:nvPr/>
        </p:nvSpPr>
        <p:spPr>
          <a:xfrm>
            <a:off x="285184" y="1046199"/>
            <a:ext cx="10957424" cy="978689"/>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None/>
            </a:pPr>
            <a:r>
              <a:rPr lang="en-US" sz="3200" b="1" dirty="0">
                <a:solidFill>
                  <a:srgbClr val="742477"/>
                </a:solidFill>
                <a:latin typeface="Arial"/>
                <a:ea typeface="Arial"/>
                <a:cs typeface="Arial"/>
                <a:sym typeface="Arial"/>
              </a:rPr>
              <a:t>Reference YouTube Channels and Websites:</a:t>
            </a:r>
            <a:endParaRPr sz="3200" dirty="0">
              <a:solidFill>
                <a:srgbClr val="742477"/>
              </a:solidFill>
              <a:latin typeface="Calibri"/>
              <a:ea typeface="Calibri"/>
              <a:cs typeface="Calibri"/>
              <a:sym typeface="Calibri"/>
            </a:endParaRPr>
          </a:p>
          <a:p>
            <a:pPr marL="0" marR="0" lvl="0" indent="0" algn="ctr" rtl="0">
              <a:lnSpc>
                <a:spcPct val="80000"/>
              </a:lnSpc>
              <a:spcBef>
                <a:spcPts val="0"/>
              </a:spcBef>
              <a:spcAft>
                <a:spcPts val="0"/>
              </a:spcAft>
              <a:buNone/>
            </a:pPr>
            <a:endParaRPr sz="4000" b="1" dirty="0">
              <a:solidFill>
                <a:schemeClr val="lt1"/>
              </a:solidFill>
              <a:latin typeface="Arial"/>
              <a:ea typeface="Arial"/>
              <a:cs typeface="Arial"/>
              <a:sym typeface="Arial"/>
            </a:endParaRPr>
          </a:p>
        </p:txBody>
      </p:sp>
      <p:sp>
        <p:nvSpPr>
          <p:cNvPr id="744" name="Google Shape;744;p77"/>
          <p:cNvSpPr txBox="1"/>
          <p:nvPr/>
        </p:nvSpPr>
        <p:spPr>
          <a:xfrm>
            <a:off x="624915" y="1534205"/>
            <a:ext cx="10617693" cy="1914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accent5">
                    <a:lumMod val="75000"/>
                  </a:schemeClr>
                </a:solidFill>
                <a:sym typeface="Arial"/>
              </a:rPr>
              <a:t>Channel Names :</a:t>
            </a:r>
            <a:endParaRPr dirty="0">
              <a:solidFill>
                <a:schemeClr val="accent5">
                  <a:lumMod val="75000"/>
                </a:schemeClr>
              </a:solidFill>
            </a:endParaRPr>
          </a:p>
          <a:p>
            <a:pPr marL="285750" marR="0" lvl="0" indent="-285750" algn="l" rtl="0">
              <a:spcBef>
                <a:spcPts val="0"/>
              </a:spcBef>
              <a:spcAft>
                <a:spcPts val="0"/>
              </a:spcAft>
              <a:buClr>
                <a:srgbClr val="D173D4"/>
              </a:buClr>
              <a:buSzPts val="1800"/>
              <a:buFont typeface="Noto Sans Symbols"/>
              <a:buChar char="⮚"/>
            </a:pPr>
            <a:r>
              <a:rPr lang="en-GB" sz="1800" dirty="0" err="1">
                <a:solidFill>
                  <a:schemeClr val="accent5">
                    <a:lumMod val="75000"/>
                  </a:schemeClr>
                </a:solidFill>
                <a:sym typeface="Arial"/>
              </a:rPr>
              <a:t>CodeWithHarry</a:t>
            </a:r>
            <a:endParaRPr dirty="0">
              <a:solidFill>
                <a:schemeClr val="accent5">
                  <a:lumMod val="75000"/>
                </a:schemeClr>
              </a:solidFill>
            </a:endParaRPr>
          </a:p>
          <a:p>
            <a:pPr marL="285750" marR="0" lvl="0" indent="-285750" algn="l" rtl="0">
              <a:spcBef>
                <a:spcPts val="0"/>
              </a:spcBef>
              <a:spcAft>
                <a:spcPts val="0"/>
              </a:spcAft>
              <a:buClr>
                <a:srgbClr val="D173D4"/>
              </a:buClr>
              <a:buSzPts val="1800"/>
              <a:buFont typeface="Noto Sans Symbols"/>
              <a:buChar char="⮚"/>
            </a:pPr>
            <a:r>
              <a:rPr lang="en-GB" sz="1800" dirty="0">
                <a:solidFill>
                  <a:schemeClr val="accent5">
                    <a:lumMod val="75000"/>
                  </a:schemeClr>
                </a:solidFill>
                <a:sym typeface="Arial"/>
              </a:rPr>
              <a:t>Techno Learning</a:t>
            </a:r>
            <a:endParaRPr dirty="0">
              <a:solidFill>
                <a:schemeClr val="accent5">
                  <a:lumMod val="75000"/>
                </a:schemeClr>
              </a:solidFill>
            </a:endParaRPr>
          </a:p>
          <a:p>
            <a:pPr marL="285750" marR="0" lvl="0" indent="-285750" algn="l" rtl="0">
              <a:spcBef>
                <a:spcPts val="0"/>
              </a:spcBef>
              <a:spcAft>
                <a:spcPts val="0"/>
              </a:spcAft>
              <a:buClr>
                <a:srgbClr val="D173D4"/>
              </a:buClr>
              <a:buSzPts val="1800"/>
              <a:buFont typeface="Noto Sans Symbols"/>
              <a:buChar char="⮚"/>
            </a:pPr>
            <a:r>
              <a:rPr lang="en-GB" sz="1800" dirty="0">
                <a:solidFill>
                  <a:schemeClr val="accent5">
                    <a:lumMod val="75000"/>
                  </a:schemeClr>
                </a:solidFill>
                <a:sym typeface="Arial"/>
              </a:rPr>
              <a:t>Free Code Camp</a:t>
            </a:r>
            <a:endParaRPr dirty="0">
              <a:solidFill>
                <a:schemeClr val="accent5">
                  <a:lumMod val="75000"/>
                </a:schemeClr>
              </a:solidFill>
            </a:endParaRPr>
          </a:p>
          <a:p>
            <a:pPr marL="0" marR="0" lvl="0" indent="0" algn="ctr" rtl="0">
              <a:lnSpc>
                <a:spcPct val="80000"/>
              </a:lnSpc>
              <a:spcBef>
                <a:spcPts val="0"/>
              </a:spcBef>
              <a:spcAft>
                <a:spcPts val="0"/>
              </a:spcAft>
              <a:buNone/>
            </a:pPr>
            <a:endParaRPr sz="1800" dirty="0">
              <a:solidFill>
                <a:srgbClr val="D173D4"/>
              </a:solidFill>
              <a:latin typeface="Arial"/>
              <a:ea typeface="Arial"/>
              <a:cs typeface="Arial"/>
              <a:sym typeface="Arial"/>
            </a:endParaRPr>
          </a:p>
          <a:p>
            <a:pPr marL="0" marR="0" lvl="0" indent="0" algn="ctr" rtl="0">
              <a:lnSpc>
                <a:spcPct val="80000"/>
              </a:lnSpc>
              <a:spcBef>
                <a:spcPts val="0"/>
              </a:spcBef>
              <a:spcAft>
                <a:spcPts val="0"/>
              </a:spcAft>
              <a:buNone/>
            </a:pPr>
            <a:endParaRPr sz="4000" b="1" dirty="0">
              <a:solidFill>
                <a:srgbClr val="D173D4"/>
              </a:solidFill>
              <a:latin typeface="Arial"/>
              <a:ea typeface="Arial"/>
              <a:cs typeface="Arial"/>
              <a:sym typeface="Arial"/>
            </a:endParaRPr>
          </a:p>
        </p:txBody>
      </p:sp>
      <p:sp>
        <p:nvSpPr>
          <p:cNvPr id="745" name="Google Shape;745;p77"/>
          <p:cNvSpPr txBox="1"/>
          <p:nvPr/>
        </p:nvSpPr>
        <p:spPr>
          <a:xfrm>
            <a:off x="785566" y="2892361"/>
            <a:ext cx="8118472" cy="23390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accent5">
                    <a:lumMod val="75000"/>
                  </a:schemeClr>
                </a:solidFill>
                <a:latin typeface="Arial"/>
                <a:ea typeface="Arial"/>
                <a:cs typeface="Arial"/>
                <a:sym typeface="Arial"/>
              </a:rPr>
              <a:t>Websites </a:t>
            </a:r>
            <a:r>
              <a:rPr lang="en-US" sz="1800" u="sng" dirty="0">
                <a:solidFill>
                  <a:srgbClr val="D173D4"/>
                </a:solidFill>
                <a:latin typeface="Arial"/>
                <a:ea typeface="Arial"/>
                <a:cs typeface="Arial"/>
                <a:sym typeface="Arial"/>
              </a:rPr>
              <a:t>:</a:t>
            </a:r>
            <a:endParaRPr dirty="0"/>
          </a:p>
          <a:p>
            <a:pPr marL="285750" lvl="0" indent="-285750">
              <a:buClr>
                <a:schemeClr val="lt1"/>
              </a:buClr>
              <a:buSzPts val="1800"/>
              <a:buFont typeface="Noto Sans Symbols"/>
              <a:buChar char="✔"/>
            </a:pPr>
            <a:r>
              <a:rPr lang="en-US" sz="1800" u="sng" dirty="0">
                <a:solidFill>
                  <a:schemeClr val="hlink"/>
                </a:solidFill>
                <a:hlinkClick r:id="rId3">
                  <a:extLst>
                    <a:ext uri="{A12FA001-AC4F-418D-AE19-62706E023703}">
                      <ahyp:hlinkClr xmlns:ahyp="http://schemas.microsoft.com/office/drawing/2018/hyperlinkcolor" val="tx"/>
                    </a:ext>
                  </a:extLst>
                </a:hlinkClick>
              </a:rPr>
              <a:t>https://developer.android.com/kotlin</a:t>
            </a:r>
            <a:endParaRPr lang="en-US" sz="1800" u="sng" dirty="0">
              <a:solidFill>
                <a:schemeClr val="hlink"/>
              </a:solidFill>
              <a:latin typeface="Arial"/>
              <a:ea typeface="Arial"/>
              <a:cs typeface="Arial"/>
              <a:sym typeface="Arial"/>
              <a:hlinkClick r:id="rId4"/>
            </a:endParaRPr>
          </a:p>
          <a:p>
            <a:pPr marL="285750" lvl="0" indent="-285750">
              <a:buClr>
                <a:schemeClr val="lt1"/>
              </a:buClr>
              <a:buSzPts val="1800"/>
              <a:buFont typeface="Noto Sans Symbols"/>
              <a:buChar char="✔"/>
            </a:pPr>
            <a:r>
              <a:rPr lang="en-US" sz="1800" u="sng" dirty="0">
                <a:solidFill>
                  <a:schemeClr val="hlink"/>
                </a:solidFill>
                <a:hlinkClick r:id="rId5">
                  <a:extLst>
                    <a:ext uri="{A12FA001-AC4F-418D-AE19-62706E023703}">
                      <ahyp:hlinkClr xmlns:ahyp="http://schemas.microsoft.com/office/drawing/2018/hyperlinkcolor" val="tx"/>
                    </a:ext>
                  </a:extLst>
                </a:hlinkClick>
              </a:rPr>
              <a:t>https://www.geeksforgeeks.org/gradle-for-android-developers/</a:t>
            </a:r>
          </a:p>
          <a:p>
            <a:pPr marL="285750" lvl="0" indent="-285750">
              <a:buClr>
                <a:schemeClr val="lt1"/>
              </a:buClr>
              <a:buSzPts val="1800"/>
              <a:buFont typeface="Noto Sans Symbols"/>
              <a:buChar char="✔"/>
            </a:pPr>
            <a:r>
              <a:rPr lang="en-US" sz="1800" u="sng" dirty="0">
                <a:solidFill>
                  <a:schemeClr val="hlink"/>
                </a:solidFill>
                <a:hlinkClick r:id="rId5">
                  <a:extLst>
                    <a:ext uri="{A12FA001-AC4F-418D-AE19-62706E023703}">
                      <ahyp:hlinkClr xmlns:ahyp="http://schemas.microsoft.com/office/drawing/2018/hyperlinkcolor" val="tx"/>
                    </a:ext>
                  </a:extLst>
                </a:hlinkClick>
              </a:rPr>
              <a:t>https://www.javatpoint.com/android-studio</a:t>
            </a:r>
            <a:endParaRPr sz="2400" dirty="0">
              <a:solidFill>
                <a:schemeClr val="lt1"/>
              </a:solidFill>
              <a:latin typeface="Calibri"/>
              <a:ea typeface="Calibri"/>
              <a:cs typeface="Calibri"/>
              <a:sym typeface="Calibri"/>
            </a:endParaRPr>
          </a:p>
          <a:p>
            <a:pPr marL="0" marR="0" lvl="0" indent="0" algn="l" rtl="0">
              <a:spcBef>
                <a:spcPts val="0"/>
              </a:spcBef>
              <a:spcAft>
                <a:spcPts val="0"/>
              </a:spcAft>
              <a:buNone/>
            </a:pPr>
            <a:br>
              <a:rPr lang="en-US" sz="2400" dirty="0">
                <a:solidFill>
                  <a:schemeClr val="dk1"/>
                </a:solidFill>
                <a:latin typeface="Calibri"/>
                <a:ea typeface="Calibri"/>
                <a:cs typeface="Calibri"/>
                <a:sym typeface="Calibri"/>
              </a:rPr>
            </a:br>
            <a:endParaRPr sz="1800" dirty="0">
              <a:solidFill>
                <a:schemeClr val="lt1"/>
              </a:solidFill>
              <a:latin typeface="Arial"/>
              <a:ea typeface="Arial"/>
              <a:cs typeface="Arial"/>
              <a:sym typeface="Arial"/>
            </a:endParaRPr>
          </a:p>
          <a:p>
            <a:pPr marL="0" marR="0" lvl="0" indent="0" algn="ctr" rtl="0">
              <a:lnSpc>
                <a:spcPct val="80000"/>
              </a:lnSpc>
              <a:spcBef>
                <a:spcPts val="0"/>
              </a:spcBef>
              <a:spcAft>
                <a:spcPts val="0"/>
              </a:spcAft>
              <a:buNone/>
            </a:pPr>
            <a:endParaRPr sz="4000" b="1" dirty="0">
              <a:solidFill>
                <a:schemeClr val="lt1"/>
              </a:solidFill>
              <a:latin typeface="Arial"/>
              <a:ea typeface="Arial"/>
              <a:cs typeface="Arial"/>
              <a:sym typeface="Arial"/>
            </a:endParaRPr>
          </a:p>
        </p:txBody>
      </p:sp>
      <p:sp>
        <p:nvSpPr>
          <p:cNvPr id="746" name="Google Shape;746;p77"/>
          <p:cNvSpPr txBox="1"/>
          <p:nvPr/>
        </p:nvSpPr>
        <p:spPr>
          <a:xfrm>
            <a:off x="785566" y="4321369"/>
            <a:ext cx="10617693" cy="1575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lt1"/>
                </a:solidFill>
                <a:latin typeface="Arial"/>
                <a:ea typeface="Arial"/>
                <a:cs typeface="Arial"/>
                <a:sym typeface="Arial"/>
              </a:rPr>
              <a:t>Design Tools:</a:t>
            </a:r>
            <a:endParaRPr dirty="0"/>
          </a:p>
          <a:p>
            <a:pPr marL="0" marR="0" lvl="0" indent="0" algn="ctr" rtl="0">
              <a:lnSpc>
                <a:spcPct val="80000"/>
              </a:lnSpc>
              <a:spcBef>
                <a:spcPts val="0"/>
              </a:spcBef>
              <a:spcAft>
                <a:spcPts val="0"/>
              </a:spcAft>
              <a:buNone/>
            </a:pPr>
            <a:endParaRPr sz="1800" dirty="0">
              <a:solidFill>
                <a:schemeClr val="lt1"/>
              </a:solidFill>
              <a:latin typeface="Arial"/>
              <a:ea typeface="Arial"/>
              <a:cs typeface="Arial"/>
              <a:sym typeface="Arial"/>
            </a:endParaRPr>
          </a:p>
          <a:p>
            <a:pPr algn="ctr">
              <a:lnSpc>
                <a:spcPct val="80000"/>
              </a:lnSpc>
            </a:pPr>
            <a:endParaRPr lang="en-GB" sz="4000" dirty="0">
              <a:hlinkClick r:id="rId6"/>
            </a:endParaRPr>
          </a:p>
          <a:p>
            <a:pPr marL="0" marR="0" lvl="0" indent="0" algn="ctr" rtl="0">
              <a:lnSpc>
                <a:spcPct val="80000"/>
              </a:lnSpc>
              <a:spcBef>
                <a:spcPts val="0"/>
              </a:spcBef>
              <a:spcAft>
                <a:spcPts val="0"/>
              </a:spcAft>
              <a:buNone/>
            </a:pPr>
            <a:endParaRPr sz="4000" b="1" dirty="0">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1F9A7AAA-65DC-269E-E651-F8D0CE2FDC40}"/>
              </a:ext>
            </a:extLst>
          </p:cNvPr>
          <p:cNvPicPr>
            <a:picLocks noChangeAspect="1"/>
          </p:cNvPicPr>
          <p:nvPr/>
        </p:nvPicPr>
        <p:blipFill>
          <a:blip r:embed="rId7"/>
          <a:stretch>
            <a:fillRect/>
          </a:stretch>
        </p:blipFill>
        <p:spPr>
          <a:xfrm>
            <a:off x="875244" y="4885745"/>
            <a:ext cx="926056" cy="926056"/>
          </a:xfrm>
          <a:prstGeom prst="rect">
            <a:avLst/>
          </a:prstGeom>
        </p:spPr>
      </p:pic>
      <p:pic>
        <p:nvPicPr>
          <p:cNvPr id="5" name="Picture 4">
            <a:extLst>
              <a:ext uri="{FF2B5EF4-FFF2-40B4-BE49-F238E27FC236}">
                <a16:creationId xmlns:a16="http://schemas.microsoft.com/office/drawing/2014/main" id="{B48C707A-5DCD-391D-3BB1-323E49F76B16}"/>
              </a:ext>
            </a:extLst>
          </p:cNvPr>
          <p:cNvPicPr>
            <a:picLocks noChangeAspect="1"/>
          </p:cNvPicPr>
          <p:nvPr/>
        </p:nvPicPr>
        <p:blipFill>
          <a:blip r:embed="rId8"/>
          <a:stretch>
            <a:fillRect/>
          </a:stretch>
        </p:blipFill>
        <p:spPr>
          <a:xfrm>
            <a:off x="2007501" y="4816624"/>
            <a:ext cx="2996638" cy="1872900"/>
          </a:xfrm>
          <a:prstGeom prst="rect">
            <a:avLst/>
          </a:prstGeom>
        </p:spPr>
      </p:pic>
      <p:pic>
        <p:nvPicPr>
          <p:cNvPr id="7" name="Picture 6">
            <a:extLst>
              <a:ext uri="{FF2B5EF4-FFF2-40B4-BE49-F238E27FC236}">
                <a16:creationId xmlns:a16="http://schemas.microsoft.com/office/drawing/2014/main" id="{519D0DA4-A4FD-E9CD-6F19-7B28ADA37724}"/>
              </a:ext>
            </a:extLst>
          </p:cNvPr>
          <p:cNvPicPr>
            <a:picLocks noChangeAspect="1"/>
          </p:cNvPicPr>
          <p:nvPr/>
        </p:nvPicPr>
        <p:blipFill>
          <a:blip r:embed="rId9"/>
          <a:stretch>
            <a:fillRect/>
          </a:stretch>
        </p:blipFill>
        <p:spPr>
          <a:xfrm>
            <a:off x="101386" y="5578015"/>
            <a:ext cx="2542137" cy="1430640"/>
          </a:xfrm>
          <a:prstGeom prst="rect">
            <a:avLst/>
          </a:prstGeom>
        </p:spPr>
      </p:pic>
      <p:pic>
        <p:nvPicPr>
          <p:cNvPr id="9" name="Picture 8">
            <a:extLst>
              <a:ext uri="{FF2B5EF4-FFF2-40B4-BE49-F238E27FC236}">
                <a16:creationId xmlns:a16="http://schemas.microsoft.com/office/drawing/2014/main" id="{86D99228-07BD-6219-2128-42A7CCEF4BCB}"/>
              </a:ext>
            </a:extLst>
          </p:cNvPr>
          <p:cNvPicPr>
            <a:picLocks noChangeAspect="1"/>
          </p:cNvPicPr>
          <p:nvPr/>
        </p:nvPicPr>
        <p:blipFill>
          <a:blip r:embed="rId10"/>
          <a:stretch>
            <a:fillRect/>
          </a:stretch>
        </p:blipFill>
        <p:spPr>
          <a:xfrm>
            <a:off x="9220435" y="4634172"/>
            <a:ext cx="2815713" cy="2055352"/>
          </a:xfrm>
          <a:prstGeom prst="rect">
            <a:avLst/>
          </a:prstGeom>
        </p:spPr>
      </p:pic>
      <p:pic>
        <p:nvPicPr>
          <p:cNvPr id="11" name="Picture 10">
            <a:extLst>
              <a:ext uri="{FF2B5EF4-FFF2-40B4-BE49-F238E27FC236}">
                <a16:creationId xmlns:a16="http://schemas.microsoft.com/office/drawing/2014/main" id="{ABDAD41E-A38F-FAF8-EB98-63F7E44A4017}"/>
              </a:ext>
            </a:extLst>
          </p:cNvPr>
          <p:cNvPicPr>
            <a:picLocks noChangeAspect="1"/>
          </p:cNvPicPr>
          <p:nvPr/>
        </p:nvPicPr>
        <p:blipFill>
          <a:blip r:embed="rId11"/>
          <a:stretch>
            <a:fillRect/>
          </a:stretch>
        </p:blipFill>
        <p:spPr>
          <a:xfrm>
            <a:off x="7043617" y="4153632"/>
            <a:ext cx="2685805" cy="3016431"/>
          </a:xfrm>
          <a:prstGeom prst="rect">
            <a:avLst/>
          </a:prstGeom>
        </p:spPr>
      </p:pic>
      <p:pic>
        <p:nvPicPr>
          <p:cNvPr id="13" name="Picture 12">
            <a:extLst>
              <a:ext uri="{FF2B5EF4-FFF2-40B4-BE49-F238E27FC236}">
                <a16:creationId xmlns:a16="http://schemas.microsoft.com/office/drawing/2014/main" id="{5F63934B-6A7C-802E-A1C0-10FE39C876F9}"/>
              </a:ext>
            </a:extLst>
          </p:cNvPr>
          <p:cNvPicPr>
            <a:picLocks noChangeAspect="1"/>
          </p:cNvPicPr>
          <p:nvPr/>
        </p:nvPicPr>
        <p:blipFill>
          <a:blip r:embed="rId12"/>
          <a:stretch>
            <a:fillRect/>
          </a:stretch>
        </p:blipFill>
        <p:spPr>
          <a:xfrm>
            <a:off x="4590858" y="4941824"/>
            <a:ext cx="2685805" cy="1510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animEffect transition="in" filter="fade">
                                      <p:cBhvr>
                                        <p:cTn id="7" dur="500"/>
                                        <p:tgtEl>
                                          <p:spTgt spid="7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4"/>
                                        </p:tgtEl>
                                        <p:attrNameLst>
                                          <p:attrName>style.visibility</p:attrName>
                                        </p:attrNameLst>
                                      </p:cBhvr>
                                      <p:to>
                                        <p:strVal val="visible"/>
                                      </p:to>
                                    </p:set>
                                    <p:animEffect transition="in" filter="fade">
                                      <p:cBhvr>
                                        <p:cTn id="12" dur="500"/>
                                        <p:tgtEl>
                                          <p:spTgt spid="744"/>
                                        </p:tgtEl>
                                      </p:cBhvr>
                                    </p:animEffect>
                                  </p:childTnLst>
                                </p:cTn>
                              </p:par>
                              <p:par>
                                <p:cTn id="13" presetID="10" presetClass="entr" presetSubtype="0" fill="hold" nodeType="withEffect">
                                  <p:stCondLst>
                                    <p:cond delay="0"/>
                                  </p:stCondLst>
                                  <p:childTnLst>
                                    <p:set>
                                      <p:cBhvr>
                                        <p:cTn id="14" dur="1" fill="hold">
                                          <p:stCondLst>
                                            <p:cond delay="0"/>
                                          </p:stCondLst>
                                        </p:cTn>
                                        <p:tgtEl>
                                          <p:spTgt spid="745"/>
                                        </p:tgtEl>
                                        <p:attrNameLst>
                                          <p:attrName>style.visibility</p:attrName>
                                        </p:attrNameLst>
                                      </p:cBhvr>
                                      <p:to>
                                        <p:strVal val="visible"/>
                                      </p:to>
                                    </p:set>
                                    <p:animEffect transition="in" filter="fade">
                                      <p:cBhvr>
                                        <p:cTn id="15" dur="500"/>
                                        <p:tgtEl>
                                          <p:spTgt spid="745"/>
                                        </p:tgtEl>
                                      </p:cBhvr>
                                    </p:animEffect>
                                  </p:childTnLst>
                                </p:cTn>
                              </p:par>
                              <p:par>
                                <p:cTn id="16" presetID="10" presetClass="entr" presetSubtype="0"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Effect transition="in" filter="fade">
                                      <p:cBhvr>
                                        <p:cTn id="18" dur="500"/>
                                        <p:tgtEl>
                                          <p:spTgt spid="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olet Pink Teal Nostalgia Fever Anime Game Night Fandom Presentation">
            <a:hlinkClick r:id="" action="ppaction://media"/>
            <a:extLst>
              <a:ext uri="{FF2B5EF4-FFF2-40B4-BE49-F238E27FC236}">
                <a16:creationId xmlns:a16="http://schemas.microsoft.com/office/drawing/2014/main" id="{74E727EB-D4F7-5019-52DB-E778721592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88825" cy="6856413"/>
          </a:xfrm>
          <a:prstGeom prst="rect">
            <a:avLst/>
          </a:prstGeom>
        </p:spPr>
      </p:pic>
    </p:spTree>
    <p:extLst>
      <p:ext uri="{BB962C8B-B14F-4D97-AF65-F5344CB8AC3E}">
        <p14:creationId xmlns:p14="http://schemas.microsoft.com/office/powerpoint/2010/main" val="304812950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gs>
            <a:gs pos="100000">
              <a:schemeClr val="accent3"/>
            </a:gs>
          </a:gsLst>
          <a:lin ang="2700000" scaled="0"/>
        </a:gradFill>
        <a:effectLst/>
      </p:bgPr>
    </p:bg>
    <p:spTree>
      <p:nvGrpSpPr>
        <p:cNvPr id="1" name="Shape 177"/>
        <p:cNvGrpSpPr/>
        <p:nvPr/>
      </p:nvGrpSpPr>
      <p:grpSpPr>
        <a:xfrm>
          <a:off x="0" y="0"/>
          <a:ext cx="0" cy="0"/>
          <a:chOff x="0" y="0"/>
          <a:chExt cx="0" cy="0"/>
        </a:xfrm>
      </p:grpSpPr>
      <p:sp>
        <p:nvSpPr>
          <p:cNvPr id="178" name="Google Shape;178;p26"/>
          <p:cNvSpPr txBox="1"/>
          <p:nvPr/>
        </p:nvSpPr>
        <p:spPr>
          <a:xfrm>
            <a:off x="388502" y="849446"/>
            <a:ext cx="5039753" cy="594073"/>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4000" b="1" dirty="0">
                <a:solidFill>
                  <a:schemeClr val="lt1"/>
                </a:solidFill>
                <a:latin typeface="Arial"/>
                <a:ea typeface="Arial"/>
                <a:cs typeface="Arial"/>
                <a:sym typeface="Arial"/>
              </a:rPr>
              <a:t>Table of Contents:-</a:t>
            </a:r>
            <a:endParaRPr dirty="0"/>
          </a:p>
        </p:txBody>
      </p:sp>
      <p:sp>
        <p:nvSpPr>
          <p:cNvPr id="179" name="Google Shape;179;p26"/>
          <p:cNvSpPr txBox="1"/>
          <p:nvPr/>
        </p:nvSpPr>
        <p:spPr>
          <a:xfrm>
            <a:off x="485923" y="1845710"/>
            <a:ext cx="228770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lt1"/>
                </a:solidFill>
                <a:latin typeface="Arial"/>
                <a:ea typeface="Arial"/>
                <a:cs typeface="Arial"/>
                <a:sym typeface="Arial"/>
              </a:rPr>
              <a:t>1.Introduction</a:t>
            </a:r>
            <a:endParaRPr dirty="0"/>
          </a:p>
        </p:txBody>
      </p:sp>
      <p:grpSp>
        <p:nvGrpSpPr>
          <p:cNvPr id="180" name="Google Shape;180;p26"/>
          <p:cNvGrpSpPr/>
          <p:nvPr/>
        </p:nvGrpSpPr>
        <p:grpSpPr>
          <a:xfrm>
            <a:off x="889131" y="4006637"/>
            <a:ext cx="2736305" cy="2455086"/>
            <a:chOff x="2422004" y="350838"/>
            <a:chExt cx="6923213" cy="5855007"/>
          </a:xfrm>
        </p:grpSpPr>
        <p:grpSp>
          <p:nvGrpSpPr>
            <p:cNvPr id="181" name="Google Shape;181;p26"/>
            <p:cNvGrpSpPr/>
            <p:nvPr/>
          </p:nvGrpSpPr>
          <p:grpSpPr>
            <a:xfrm>
              <a:off x="3698925" y="1485639"/>
              <a:ext cx="2413154" cy="1596293"/>
              <a:chOff x="-10442575" y="179388"/>
              <a:chExt cx="9313863" cy="6161087"/>
            </a:xfrm>
          </p:grpSpPr>
          <p:sp>
            <p:nvSpPr>
              <p:cNvPr id="182" name="Google Shape;182;p26"/>
              <p:cNvSpPr/>
              <p:nvPr/>
            </p:nvSpPr>
            <p:spPr>
              <a:xfrm>
                <a:off x="-10213975" y="1098550"/>
                <a:ext cx="9085263" cy="5241925"/>
              </a:xfrm>
              <a:custGeom>
                <a:avLst/>
                <a:gdLst/>
                <a:ahLst/>
                <a:cxnLst/>
                <a:rect l="l" t="t" r="r" b="b"/>
                <a:pathLst>
                  <a:path w="672" h="388" extrusionOk="0">
                    <a:moveTo>
                      <a:pt x="408" y="386"/>
                    </a:moveTo>
                    <a:cubicBezTo>
                      <a:pt x="4" y="153"/>
                      <a:pt x="4" y="153"/>
                      <a:pt x="4" y="153"/>
                    </a:cubicBezTo>
                    <a:cubicBezTo>
                      <a:pt x="0" y="150"/>
                      <a:pt x="0" y="145"/>
                      <a:pt x="6" y="142"/>
                    </a:cubicBezTo>
                    <a:cubicBezTo>
                      <a:pt x="246" y="4"/>
                      <a:pt x="246" y="4"/>
                      <a:pt x="246" y="4"/>
                    </a:cubicBezTo>
                    <a:cubicBezTo>
                      <a:pt x="251" y="0"/>
                      <a:pt x="260" y="0"/>
                      <a:pt x="264" y="3"/>
                    </a:cubicBezTo>
                    <a:cubicBezTo>
                      <a:pt x="668" y="236"/>
                      <a:pt x="668" y="236"/>
                      <a:pt x="668" y="236"/>
                    </a:cubicBezTo>
                    <a:cubicBezTo>
                      <a:pt x="672" y="238"/>
                      <a:pt x="672" y="243"/>
                      <a:pt x="666" y="246"/>
                    </a:cubicBezTo>
                    <a:cubicBezTo>
                      <a:pt x="426" y="385"/>
                      <a:pt x="426" y="385"/>
                      <a:pt x="426" y="385"/>
                    </a:cubicBezTo>
                    <a:cubicBezTo>
                      <a:pt x="420" y="388"/>
                      <a:pt x="412" y="388"/>
                      <a:pt x="408" y="386"/>
                    </a:cubicBezTo>
                  </a:path>
                </a:pathLst>
              </a:custGeom>
              <a:solidFill>
                <a:srgbClr val="4D184F">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26"/>
              <p:cNvSpPr/>
              <p:nvPr/>
            </p:nvSpPr>
            <p:spPr>
              <a:xfrm>
                <a:off x="-10429875" y="382588"/>
                <a:ext cx="9286875" cy="5308600"/>
              </a:xfrm>
              <a:custGeom>
                <a:avLst/>
                <a:gdLst/>
                <a:ahLst/>
                <a:cxnLst/>
                <a:rect l="l" t="t" r="r" b="b"/>
                <a:pathLst>
                  <a:path w="687" h="393" extrusionOk="0">
                    <a:moveTo>
                      <a:pt x="687" y="228"/>
                    </a:moveTo>
                    <a:cubicBezTo>
                      <a:pt x="670" y="231"/>
                      <a:pt x="670" y="231"/>
                      <a:pt x="670" y="231"/>
                    </a:cubicBezTo>
                    <a:cubicBezTo>
                      <a:pt x="275" y="3"/>
                      <a:pt x="275" y="3"/>
                      <a:pt x="275" y="3"/>
                    </a:cubicBezTo>
                    <a:cubicBezTo>
                      <a:pt x="270" y="0"/>
                      <a:pt x="261" y="1"/>
                      <a:pt x="256" y="4"/>
                    </a:cubicBezTo>
                    <a:cubicBezTo>
                      <a:pt x="30" y="134"/>
                      <a:pt x="30" y="134"/>
                      <a:pt x="30" y="134"/>
                    </a:cubicBezTo>
                    <a:cubicBezTo>
                      <a:pt x="0" y="139"/>
                      <a:pt x="0" y="139"/>
                      <a:pt x="0" y="139"/>
                    </a:cubicBezTo>
                    <a:cubicBezTo>
                      <a:pt x="0" y="149"/>
                      <a:pt x="0" y="149"/>
                      <a:pt x="0" y="149"/>
                    </a:cubicBezTo>
                    <a:cubicBezTo>
                      <a:pt x="0" y="149"/>
                      <a:pt x="0" y="149"/>
                      <a:pt x="0" y="149"/>
                    </a:cubicBezTo>
                    <a:cubicBezTo>
                      <a:pt x="0" y="151"/>
                      <a:pt x="1" y="153"/>
                      <a:pt x="4" y="154"/>
                    </a:cubicBezTo>
                    <a:cubicBezTo>
                      <a:pt x="412" y="390"/>
                      <a:pt x="412" y="390"/>
                      <a:pt x="412" y="390"/>
                    </a:cubicBezTo>
                    <a:cubicBezTo>
                      <a:pt x="417" y="393"/>
                      <a:pt x="426" y="392"/>
                      <a:pt x="431" y="389"/>
                    </a:cubicBezTo>
                    <a:cubicBezTo>
                      <a:pt x="682" y="244"/>
                      <a:pt x="682" y="244"/>
                      <a:pt x="682" y="244"/>
                    </a:cubicBezTo>
                    <a:cubicBezTo>
                      <a:pt x="685" y="243"/>
                      <a:pt x="687" y="240"/>
                      <a:pt x="687" y="238"/>
                    </a:cubicBezTo>
                    <a:cubicBezTo>
                      <a:pt x="687" y="238"/>
                      <a:pt x="687" y="238"/>
                      <a:pt x="687" y="238"/>
                    </a:cubicBezTo>
                    <a:cubicBezTo>
                      <a:pt x="687" y="228"/>
                      <a:pt x="687" y="228"/>
                      <a:pt x="687" y="228"/>
                    </a:cubicBezTo>
                  </a:path>
                </a:pathLst>
              </a:custGeom>
              <a:solidFill>
                <a:srgbClr val="312A9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26"/>
              <p:cNvSpPr/>
              <p:nvPr/>
            </p:nvSpPr>
            <p:spPr>
              <a:xfrm>
                <a:off x="-10429875" y="395288"/>
                <a:ext cx="9286875" cy="5283200"/>
              </a:xfrm>
              <a:custGeom>
                <a:avLst/>
                <a:gdLst/>
                <a:ahLst/>
                <a:cxnLst/>
                <a:rect l="l" t="t" r="r" b="b"/>
                <a:pathLst>
                  <a:path w="687" h="391" extrusionOk="0">
                    <a:moveTo>
                      <a:pt x="267" y="0"/>
                    </a:moveTo>
                    <a:cubicBezTo>
                      <a:pt x="263" y="0"/>
                      <a:pt x="259" y="1"/>
                      <a:pt x="256" y="3"/>
                    </a:cubicBezTo>
                    <a:cubicBezTo>
                      <a:pt x="30" y="133"/>
                      <a:pt x="30" y="133"/>
                      <a:pt x="30"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2"/>
                      <a:pt x="4" y="153"/>
                    </a:cubicBezTo>
                    <a:cubicBezTo>
                      <a:pt x="412" y="389"/>
                      <a:pt x="412" y="389"/>
                      <a:pt x="412" y="389"/>
                    </a:cubicBezTo>
                    <a:cubicBezTo>
                      <a:pt x="414" y="390"/>
                      <a:pt x="417" y="391"/>
                      <a:pt x="421" y="391"/>
                    </a:cubicBezTo>
                    <a:cubicBezTo>
                      <a:pt x="424" y="391"/>
                      <a:pt x="428" y="390"/>
                      <a:pt x="431" y="388"/>
                    </a:cubicBezTo>
                    <a:cubicBezTo>
                      <a:pt x="682" y="243"/>
                      <a:pt x="682" y="243"/>
                      <a:pt x="682" y="243"/>
                    </a:cubicBezTo>
                    <a:cubicBezTo>
                      <a:pt x="685" y="242"/>
                      <a:pt x="687" y="239"/>
                      <a:pt x="687" y="237"/>
                    </a:cubicBezTo>
                    <a:cubicBezTo>
                      <a:pt x="687" y="237"/>
                      <a:pt x="687" y="237"/>
                      <a:pt x="687" y="237"/>
                    </a:cubicBezTo>
                    <a:cubicBezTo>
                      <a:pt x="687" y="227"/>
                      <a:pt x="687" y="227"/>
                      <a:pt x="687" y="227"/>
                    </a:cubicBezTo>
                    <a:cubicBezTo>
                      <a:pt x="670" y="230"/>
                      <a:pt x="670" y="230"/>
                      <a:pt x="670" y="230"/>
                    </a:cubicBezTo>
                    <a:cubicBezTo>
                      <a:pt x="275" y="2"/>
                      <a:pt x="275" y="2"/>
                      <a:pt x="275" y="2"/>
                    </a:cubicBezTo>
                    <a:cubicBezTo>
                      <a:pt x="273" y="1"/>
                      <a:pt x="270" y="0"/>
                      <a:pt x="267" y="0"/>
                    </a:cubicBezTo>
                  </a:path>
                </a:pathLst>
              </a:custGeom>
              <a:solidFill>
                <a:srgbClr val="4D184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26"/>
              <p:cNvSpPr/>
              <p:nvPr/>
            </p:nvSpPr>
            <p:spPr>
              <a:xfrm>
                <a:off x="-10429875" y="2314575"/>
                <a:ext cx="9286875" cy="3322637"/>
              </a:xfrm>
              <a:custGeom>
                <a:avLst/>
                <a:gdLst/>
                <a:ahLst/>
                <a:cxnLst/>
                <a:rect l="l" t="t" r="r" b="b"/>
                <a:pathLst>
                  <a:path w="687" h="246" extrusionOk="0">
                    <a:moveTo>
                      <a:pt x="682" y="95"/>
                    </a:moveTo>
                    <a:cubicBezTo>
                      <a:pt x="431" y="240"/>
                      <a:pt x="431" y="240"/>
                      <a:pt x="431" y="240"/>
                    </a:cubicBezTo>
                    <a:cubicBezTo>
                      <a:pt x="426" y="243"/>
                      <a:pt x="417" y="244"/>
                      <a:pt x="412" y="241"/>
                    </a:cubicBezTo>
                    <a:cubicBezTo>
                      <a:pt x="4" y="5"/>
                      <a:pt x="4" y="5"/>
                      <a:pt x="4" y="5"/>
                    </a:cubicBezTo>
                    <a:cubicBezTo>
                      <a:pt x="1" y="4"/>
                      <a:pt x="0" y="2"/>
                      <a:pt x="0" y="0"/>
                    </a:cubicBezTo>
                    <a:cubicBezTo>
                      <a:pt x="0" y="0"/>
                      <a:pt x="0" y="0"/>
                      <a:pt x="0" y="0"/>
                    </a:cubicBezTo>
                    <a:cubicBezTo>
                      <a:pt x="0" y="3"/>
                      <a:pt x="0" y="3"/>
                      <a:pt x="0" y="3"/>
                    </a:cubicBezTo>
                    <a:cubicBezTo>
                      <a:pt x="0" y="3"/>
                      <a:pt x="0" y="3"/>
                      <a:pt x="0" y="3"/>
                    </a:cubicBezTo>
                    <a:cubicBezTo>
                      <a:pt x="0" y="4"/>
                      <a:pt x="1" y="6"/>
                      <a:pt x="4" y="7"/>
                    </a:cubicBezTo>
                    <a:cubicBezTo>
                      <a:pt x="412" y="243"/>
                      <a:pt x="412" y="243"/>
                      <a:pt x="412" y="243"/>
                    </a:cubicBezTo>
                    <a:cubicBezTo>
                      <a:pt x="417" y="246"/>
                      <a:pt x="426" y="246"/>
                      <a:pt x="431" y="243"/>
                    </a:cubicBezTo>
                    <a:cubicBezTo>
                      <a:pt x="682" y="98"/>
                      <a:pt x="682" y="98"/>
                      <a:pt x="682" y="98"/>
                    </a:cubicBezTo>
                    <a:cubicBezTo>
                      <a:pt x="685" y="96"/>
                      <a:pt x="687" y="94"/>
                      <a:pt x="687" y="92"/>
                    </a:cubicBezTo>
                    <a:cubicBezTo>
                      <a:pt x="687" y="92"/>
                      <a:pt x="687" y="92"/>
                      <a:pt x="687" y="92"/>
                    </a:cubicBezTo>
                    <a:cubicBezTo>
                      <a:pt x="687" y="89"/>
                      <a:pt x="687" y="89"/>
                      <a:pt x="687" y="89"/>
                    </a:cubicBezTo>
                    <a:cubicBezTo>
                      <a:pt x="687" y="89"/>
                      <a:pt x="687" y="89"/>
                      <a:pt x="687" y="89"/>
                    </a:cubicBezTo>
                    <a:cubicBezTo>
                      <a:pt x="687" y="91"/>
                      <a:pt x="685" y="94"/>
                      <a:pt x="682" y="95"/>
                    </a:cubicBezTo>
                    <a:close/>
                  </a:path>
                </a:pathLst>
              </a:custGeom>
              <a:gradFill>
                <a:gsLst>
                  <a:gs pos="0">
                    <a:srgbClr val="D173D4"/>
                  </a:gs>
                  <a:gs pos="100000">
                    <a:srgbClr val="742477"/>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26"/>
              <p:cNvSpPr/>
              <p:nvPr/>
            </p:nvSpPr>
            <p:spPr>
              <a:xfrm>
                <a:off x="-10442575" y="179388"/>
                <a:ext cx="9313863" cy="5376862"/>
              </a:xfrm>
              <a:custGeom>
                <a:avLst/>
                <a:gdLst/>
                <a:ahLst/>
                <a:cxnLst/>
                <a:rect l="l" t="t" r="r" b="b"/>
                <a:pathLst>
                  <a:path w="689" h="398" extrusionOk="0">
                    <a:moveTo>
                      <a:pt x="413" y="395"/>
                    </a:moveTo>
                    <a:cubicBezTo>
                      <a:pt x="5" y="159"/>
                      <a:pt x="5" y="159"/>
                      <a:pt x="5" y="159"/>
                    </a:cubicBezTo>
                    <a:cubicBezTo>
                      <a:pt x="0" y="156"/>
                      <a:pt x="0" y="151"/>
                      <a:pt x="6" y="148"/>
                    </a:cubicBezTo>
                    <a:cubicBezTo>
                      <a:pt x="257" y="3"/>
                      <a:pt x="257" y="3"/>
                      <a:pt x="257" y="3"/>
                    </a:cubicBezTo>
                    <a:cubicBezTo>
                      <a:pt x="262" y="0"/>
                      <a:pt x="271" y="0"/>
                      <a:pt x="276" y="3"/>
                    </a:cubicBezTo>
                    <a:cubicBezTo>
                      <a:pt x="684" y="239"/>
                      <a:pt x="684" y="239"/>
                      <a:pt x="684" y="239"/>
                    </a:cubicBezTo>
                    <a:cubicBezTo>
                      <a:pt x="689" y="241"/>
                      <a:pt x="689" y="246"/>
                      <a:pt x="683" y="250"/>
                    </a:cubicBezTo>
                    <a:cubicBezTo>
                      <a:pt x="432" y="394"/>
                      <a:pt x="432" y="394"/>
                      <a:pt x="432" y="394"/>
                    </a:cubicBezTo>
                    <a:cubicBezTo>
                      <a:pt x="427" y="398"/>
                      <a:pt x="418" y="398"/>
                      <a:pt x="413" y="395"/>
                    </a:cubicBezTo>
                    <a:close/>
                  </a:path>
                </a:pathLst>
              </a:custGeom>
              <a:gradFill>
                <a:gsLst>
                  <a:gs pos="0">
                    <a:srgbClr val="742477"/>
                  </a:gs>
                  <a:gs pos="18000">
                    <a:srgbClr val="742477"/>
                  </a:gs>
                  <a:gs pos="100000">
                    <a:srgbClr val="D173D4"/>
                  </a:gs>
                </a:gsLst>
                <a:lin ang="96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26"/>
              <p:cNvSpPr/>
              <p:nvPr/>
            </p:nvSpPr>
            <p:spPr>
              <a:xfrm>
                <a:off x="-3373438" y="4827588"/>
                <a:ext cx="41275" cy="53975"/>
              </a:xfrm>
              <a:custGeom>
                <a:avLst/>
                <a:gdLst/>
                <a:ahLst/>
                <a:cxnLst/>
                <a:rect l="l" t="t" r="r" b="b"/>
                <a:pathLst>
                  <a:path w="3" h="4" extrusionOk="0">
                    <a:moveTo>
                      <a:pt x="0" y="3"/>
                    </a:moveTo>
                    <a:cubicBezTo>
                      <a:pt x="0" y="4"/>
                      <a:pt x="1" y="4"/>
                      <a:pt x="2" y="4"/>
                    </a:cubicBezTo>
                    <a:cubicBezTo>
                      <a:pt x="3" y="3"/>
                      <a:pt x="3" y="2"/>
                      <a:pt x="3" y="1"/>
                    </a:cubicBezTo>
                    <a:cubicBezTo>
                      <a:pt x="3" y="0"/>
                      <a:pt x="3" y="0"/>
                      <a:pt x="2" y="0"/>
                    </a:cubicBezTo>
                    <a:cubicBezTo>
                      <a:pt x="1" y="1"/>
                      <a:pt x="0" y="2"/>
                      <a:pt x="0" y="3"/>
                    </a:cubicBez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26"/>
              <p:cNvSpPr/>
              <p:nvPr/>
            </p:nvSpPr>
            <p:spPr>
              <a:xfrm>
                <a:off x="-3454400" y="4867275"/>
                <a:ext cx="41275" cy="68262"/>
              </a:xfrm>
              <a:custGeom>
                <a:avLst/>
                <a:gdLst/>
                <a:ahLst/>
                <a:cxnLst/>
                <a:rect l="l" t="t" r="r" b="b"/>
                <a:pathLst>
                  <a:path w="3" h="5" extrusionOk="0">
                    <a:moveTo>
                      <a:pt x="0" y="4"/>
                    </a:moveTo>
                    <a:cubicBezTo>
                      <a:pt x="0" y="5"/>
                      <a:pt x="1" y="5"/>
                      <a:pt x="2" y="5"/>
                    </a:cubicBezTo>
                    <a:cubicBezTo>
                      <a:pt x="2" y="4"/>
                      <a:pt x="3" y="3"/>
                      <a:pt x="3" y="2"/>
                    </a:cubicBezTo>
                    <a:cubicBezTo>
                      <a:pt x="3" y="1"/>
                      <a:pt x="2" y="0"/>
                      <a:pt x="2" y="1"/>
                    </a:cubicBezTo>
                    <a:cubicBezTo>
                      <a:pt x="1" y="1"/>
                      <a:pt x="0" y="3"/>
                      <a:pt x="0" y="4"/>
                    </a:cubicBez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26"/>
              <p:cNvSpPr/>
              <p:nvPr/>
            </p:nvSpPr>
            <p:spPr>
              <a:xfrm>
                <a:off x="-3535363" y="4921250"/>
                <a:ext cx="41275" cy="68262"/>
              </a:xfrm>
              <a:custGeom>
                <a:avLst/>
                <a:gdLst/>
                <a:ahLst/>
                <a:cxnLst/>
                <a:rect l="l" t="t" r="r" b="b"/>
                <a:pathLst>
                  <a:path w="3" h="5" extrusionOk="0">
                    <a:moveTo>
                      <a:pt x="0" y="3"/>
                    </a:moveTo>
                    <a:cubicBezTo>
                      <a:pt x="0" y="4"/>
                      <a:pt x="0" y="5"/>
                      <a:pt x="1" y="4"/>
                    </a:cubicBezTo>
                    <a:cubicBezTo>
                      <a:pt x="2" y="4"/>
                      <a:pt x="3" y="2"/>
                      <a:pt x="3" y="1"/>
                    </a:cubicBezTo>
                    <a:cubicBezTo>
                      <a:pt x="3" y="0"/>
                      <a:pt x="2" y="0"/>
                      <a:pt x="1" y="1"/>
                    </a:cubicBezTo>
                    <a:cubicBezTo>
                      <a:pt x="0" y="1"/>
                      <a:pt x="0" y="2"/>
                      <a:pt x="0" y="3"/>
                    </a:cubicBez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26"/>
              <p:cNvSpPr/>
              <p:nvPr/>
            </p:nvSpPr>
            <p:spPr>
              <a:xfrm>
                <a:off x="-2197100" y="4151313"/>
                <a:ext cx="41275" cy="53975"/>
              </a:xfrm>
              <a:custGeom>
                <a:avLst/>
                <a:gdLst/>
                <a:ahLst/>
                <a:cxnLst/>
                <a:rect l="l" t="t" r="r" b="b"/>
                <a:pathLst>
                  <a:path w="3" h="4" extrusionOk="0">
                    <a:moveTo>
                      <a:pt x="0" y="3"/>
                    </a:moveTo>
                    <a:cubicBezTo>
                      <a:pt x="0" y="4"/>
                      <a:pt x="1" y="4"/>
                      <a:pt x="2" y="4"/>
                    </a:cubicBezTo>
                    <a:cubicBezTo>
                      <a:pt x="3" y="3"/>
                      <a:pt x="3" y="2"/>
                      <a:pt x="3" y="1"/>
                    </a:cubicBezTo>
                    <a:cubicBezTo>
                      <a:pt x="3" y="0"/>
                      <a:pt x="3" y="0"/>
                      <a:pt x="2" y="0"/>
                    </a:cubicBezTo>
                    <a:cubicBezTo>
                      <a:pt x="1" y="1"/>
                      <a:pt x="0" y="2"/>
                      <a:pt x="0" y="3"/>
                    </a:cubicBez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26"/>
              <p:cNvSpPr/>
              <p:nvPr/>
            </p:nvSpPr>
            <p:spPr>
              <a:xfrm>
                <a:off x="-2278063" y="4192588"/>
                <a:ext cx="39688" cy="66675"/>
              </a:xfrm>
              <a:custGeom>
                <a:avLst/>
                <a:gdLst/>
                <a:ahLst/>
                <a:cxnLst/>
                <a:rect l="l" t="t" r="r" b="b"/>
                <a:pathLst>
                  <a:path w="3" h="5" extrusionOk="0">
                    <a:moveTo>
                      <a:pt x="0" y="4"/>
                    </a:moveTo>
                    <a:cubicBezTo>
                      <a:pt x="0" y="5"/>
                      <a:pt x="1" y="5"/>
                      <a:pt x="1" y="4"/>
                    </a:cubicBezTo>
                    <a:cubicBezTo>
                      <a:pt x="2" y="4"/>
                      <a:pt x="3" y="3"/>
                      <a:pt x="3" y="2"/>
                    </a:cubicBezTo>
                    <a:cubicBezTo>
                      <a:pt x="3" y="1"/>
                      <a:pt x="2" y="0"/>
                      <a:pt x="1" y="1"/>
                    </a:cubicBezTo>
                    <a:cubicBezTo>
                      <a:pt x="1" y="1"/>
                      <a:pt x="0" y="2"/>
                      <a:pt x="0" y="4"/>
                    </a:cubicBez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26"/>
              <p:cNvSpPr/>
              <p:nvPr/>
            </p:nvSpPr>
            <p:spPr>
              <a:xfrm>
                <a:off x="-2373313" y="4246563"/>
                <a:ext cx="53975" cy="66675"/>
              </a:xfrm>
              <a:custGeom>
                <a:avLst/>
                <a:gdLst/>
                <a:ahLst/>
                <a:cxnLst/>
                <a:rect l="l" t="t" r="r" b="b"/>
                <a:pathLst>
                  <a:path w="4" h="5" extrusionOk="0">
                    <a:moveTo>
                      <a:pt x="0" y="3"/>
                    </a:moveTo>
                    <a:cubicBezTo>
                      <a:pt x="0" y="4"/>
                      <a:pt x="1" y="5"/>
                      <a:pt x="2" y="4"/>
                    </a:cubicBezTo>
                    <a:cubicBezTo>
                      <a:pt x="3" y="4"/>
                      <a:pt x="4" y="2"/>
                      <a:pt x="4" y="1"/>
                    </a:cubicBezTo>
                    <a:cubicBezTo>
                      <a:pt x="4" y="0"/>
                      <a:pt x="3" y="0"/>
                      <a:pt x="2" y="0"/>
                    </a:cubicBezTo>
                    <a:cubicBezTo>
                      <a:pt x="1" y="1"/>
                      <a:pt x="0" y="2"/>
                      <a:pt x="0" y="3"/>
                    </a:cubicBez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26"/>
              <p:cNvSpPr/>
              <p:nvPr/>
            </p:nvSpPr>
            <p:spPr>
              <a:xfrm>
                <a:off x="-2940050" y="4489450"/>
                <a:ext cx="188913" cy="161925"/>
              </a:xfrm>
              <a:custGeom>
                <a:avLst/>
                <a:gdLst/>
                <a:ahLst/>
                <a:cxnLst/>
                <a:rect l="l" t="t" r="r" b="b"/>
                <a:pathLst>
                  <a:path w="14" h="12" extrusionOk="0">
                    <a:moveTo>
                      <a:pt x="0" y="10"/>
                    </a:moveTo>
                    <a:cubicBezTo>
                      <a:pt x="0" y="10"/>
                      <a:pt x="0" y="10"/>
                      <a:pt x="0" y="10"/>
                    </a:cubicBezTo>
                    <a:cubicBezTo>
                      <a:pt x="0" y="11"/>
                      <a:pt x="0" y="12"/>
                      <a:pt x="1" y="11"/>
                    </a:cubicBezTo>
                    <a:cubicBezTo>
                      <a:pt x="13" y="5"/>
                      <a:pt x="13" y="5"/>
                      <a:pt x="13" y="5"/>
                    </a:cubicBezTo>
                    <a:cubicBezTo>
                      <a:pt x="14" y="4"/>
                      <a:pt x="14" y="3"/>
                      <a:pt x="14" y="1"/>
                    </a:cubicBezTo>
                    <a:cubicBezTo>
                      <a:pt x="14" y="0"/>
                      <a:pt x="14" y="0"/>
                      <a:pt x="13" y="0"/>
                    </a:cubicBezTo>
                    <a:cubicBezTo>
                      <a:pt x="1" y="7"/>
                      <a:pt x="1" y="7"/>
                      <a:pt x="1" y="7"/>
                    </a:cubicBezTo>
                    <a:cubicBezTo>
                      <a:pt x="0" y="7"/>
                      <a:pt x="0" y="9"/>
                      <a:pt x="0" y="10"/>
                    </a:cubicBezTo>
                    <a:close/>
                  </a:path>
                </a:pathLst>
              </a:cu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94" name="Google Shape;194;p26"/>
            <p:cNvSpPr/>
            <p:nvPr/>
          </p:nvSpPr>
          <p:spPr>
            <a:xfrm>
              <a:off x="4636008" y="1912072"/>
              <a:ext cx="561612" cy="359749"/>
            </a:xfrm>
            <a:prstGeom prst="ellipse">
              <a:avLst/>
            </a:prstGeom>
            <a:noFill/>
            <a:ln w="38100" cap="flat" cmpd="sng">
              <a:solidFill>
                <a:schemeClr val="lt1">
                  <a:alpha val="1294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5" name="Google Shape;195;p26"/>
            <p:cNvSpPr/>
            <p:nvPr/>
          </p:nvSpPr>
          <p:spPr>
            <a:xfrm>
              <a:off x="4314503" y="1706104"/>
              <a:ext cx="1204700" cy="771686"/>
            </a:xfrm>
            <a:prstGeom prst="ellipse">
              <a:avLst/>
            </a:prstGeom>
            <a:noFill/>
            <a:ln w="38100" cap="flat" cmpd="sng">
              <a:solidFill>
                <a:schemeClr val="lt1">
                  <a:alpha val="1294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6" name="Google Shape;196;p26"/>
            <p:cNvSpPr/>
            <p:nvPr/>
          </p:nvSpPr>
          <p:spPr>
            <a:xfrm>
              <a:off x="4916488" y="350838"/>
              <a:ext cx="2006600" cy="1847850"/>
            </a:xfrm>
            <a:custGeom>
              <a:avLst/>
              <a:gdLst/>
              <a:ahLst/>
              <a:cxnLst/>
              <a:rect l="l" t="t" r="r" b="b"/>
              <a:pathLst>
                <a:path w="532" h="492" extrusionOk="0">
                  <a:moveTo>
                    <a:pt x="2" y="492"/>
                  </a:moveTo>
                  <a:cubicBezTo>
                    <a:pt x="1" y="492"/>
                    <a:pt x="0" y="491"/>
                    <a:pt x="0" y="490"/>
                  </a:cubicBezTo>
                  <a:cubicBezTo>
                    <a:pt x="0" y="2"/>
                    <a:pt x="0" y="2"/>
                    <a:pt x="0" y="2"/>
                  </a:cubicBezTo>
                  <a:cubicBezTo>
                    <a:pt x="0" y="2"/>
                    <a:pt x="0" y="1"/>
                    <a:pt x="1" y="1"/>
                  </a:cubicBezTo>
                  <a:cubicBezTo>
                    <a:pt x="1" y="0"/>
                    <a:pt x="2" y="0"/>
                    <a:pt x="3" y="1"/>
                  </a:cubicBezTo>
                  <a:cubicBezTo>
                    <a:pt x="530" y="305"/>
                    <a:pt x="530" y="305"/>
                    <a:pt x="530" y="305"/>
                  </a:cubicBezTo>
                  <a:cubicBezTo>
                    <a:pt x="531" y="305"/>
                    <a:pt x="532" y="306"/>
                    <a:pt x="531" y="307"/>
                  </a:cubicBezTo>
                  <a:cubicBezTo>
                    <a:pt x="531" y="308"/>
                    <a:pt x="529" y="309"/>
                    <a:pt x="528" y="308"/>
                  </a:cubicBezTo>
                  <a:cubicBezTo>
                    <a:pt x="4" y="6"/>
                    <a:pt x="4" y="6"/>
                    <a:pt x="4" y="6"/>
                  </a:cubicBezTo>
                  <a:cubicBezTo>
                    <a:pt x="4" y="490"/>
                    <a:pt x="4" y="490"/>
                    <a:pt x="4" y="490"/>
                  </a:cubicBezTo>
                  <a:cubicBezTo>
                    <a:pt x="4" y="491"/>
                    <a:pt x="3" y="492"/>
                    <a:pt x="2" y="492"/>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197" name="Google Shape;197;p26"/>
            <p:cNvGrpSpPr/>
            <p:nvPr/>
          </p:nvGrpSpPr>
          <p:grpSpPr>
            <a:xfrm>
              <a:off x="7319217" y="3721179"/>
              <a:ext cx="2026000" cy="1460783"/>
              <a:chOff x="-8044685" y="-1243261"/>
              <a:chExt cx="10037763" cy="7237413"/>
            </a:xfrm>
          </p:grpSpPr>
          <p:sp>
            <p:nvSpPr>
              <p:cNvPr id="198" name="Google Shape;198;p26"/>
              <p:cNvSpPr/>
              <p:nvPr/>
            </p:nvSpPr>
            <p:spPr>
              <a:xfrm>
                <a:off x="-7630347" y="437902"/>
                <a:ext cx="9623425" cy="5556250"/>
              </a:xfrm>
              <a:custGeom>
                <a:avLst/>
                <a:gdLst/>
                <a:ahLst/>
                <a:cxnLst/>
                <a:rect l="l" t="t" r="r" b="b"/>
                <a:pathLst>
                  <a:path w="395" h="228" extrusionOk="0">
                    <a:moveTo>
                      <a:pt x="130" y="225"/>
                    </a:moveTo>
                    <a:cubicBezTo>
                      <a:pt x="5" y="153"/>
                      <a:pt x="5" y="153"/>
                      <a:pt x="5" y="153"/>
                    </a:cubicBezTo>
                    <a:cubicBezTo>
                      <a:pt x="0" y="150"/>
                      <a:pt x="1" y="145"/>
                      <a:pt x="6" y="142"/>
                    </a:cubicBezTo>
                    <a:cubicBezTo>
                      <a:pt x="246" y="3"/>
                      <a:pt x="246" y="3"/>
                      <a:pt x="246" y="3"/>
                    </a:cubicBezTo>
                    <a:cubicBezTo>
                      <a:pt x="252" y="0"/>
                      <a:pt x="260" y="0"/>
                      <a:pt x="265" y="2"/>
                    </a:cubicBezTo>
                    <a:cubicBezTo>
                      <a:pt x="390" y="75"/>
                      <a:pt x="390" y="75"/>
                      <a:pt x="390" y="75"/>
                    </a:cubicBezTo>
                    <a:cubicBezTo>
                      <a:pt x="395" y="78"/>
                      <a:pt x="394" y="82"/>
                      <a:pt x="389" y="85"/>
                    </a:cubicBezTo>
                    <a:cubicBezTo>
                      <a:pt x="148" y="224"/>
                      <a:pt x="148" y="224"/>
                      <a:pt x="148" y="224"/>
                    </a:cubicBezTo>
                    <a:cubicBezTo>
                      <a:pt x="143" y="227"/>
                      <a:pt x="135" y="228"/>
                      <a:pt x="130" y="225"/>
                    </a:cubicBezTo>
                  </a:path>
                </a:pathLst>
              </a:custGeom>
              <a:solidFill>
                <a:srgbClr val="4D184F">
                  <a:alpha val="6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26"/>
              <p:cNvSpPr/>
              <p:nvPr/>
            </p:nvSpPr>
            <p:spPr>
              <a:xfrm>
                <a:off x="-7995472" y="-852735"/>
                <a:ext cx="9940925" cy="5653088"/>
              </a:xfrm>
              <a:custGeom>
                <a:avLst/>
                <a:gdLst/>
                <a:ahLst/>
                <a:cxnLst/>
                <a:rect l="l" t="t" r="r" b="b"/>
                <a:pathLst>
                  <a:path w="408" h="232" extrusionOk="0">
                    <a:moveTo>
                      <a:pt x="408" y="68"/>
                    </a:moveTo>
                    <a:cubicBezTo>
                      <a:pt x="392" y="70"/>
                      <a:pt x="392" y="70"/>
                      <a:pt x="392" y="70"/>
                    </a:cubicBezTo>
                    <a:cubicBezTo>
                      <a:pt x="274" y="3"/>
                      <a:pt x="274" y="3"/>
                      <a:pt x="274" y="3"/>
                    </a:cubicBezTo>
                    <a:cubicBezTo>
                      <a:pt x="269" y="0"/>
                      <a:pt x="261" y="0"/>
                      <a:pt x="255" y="3"/>
                    </a:cubicBezTo>
                    <a:cubicBezTo>
                      <a:pt x="29" y="134"/>
                      <a:pt x="29" y="134"/>
                      <a:pt x="29" y="134"/>
                    </a:cubicBezTo>
                    <a:cubicBezTo>
                      <a:pt x="0" y="139"/>
                      <a:pt x="0" y="139"/>
                      <a:pt x="0" y="139"/>
                    </a:cubicBezTo>
                    <a:cubicBezTo>
                      <a:pt x="0" y="149"/>
                      <a:pt x="0" y="149"/>
                      <a:pt x="0" y="149"/>
                    </a:cubicBezTo>
                    <a:cubicBezTo>
                      <a:pt x="0" y="149"/>
                      <a:pt x="0" y="149"/>
                      <a:pt x="0" y="149"/>
                    </a:cubicBezTo>
                    <a:cubicBezTo>
                      <a:pt x="0" y="150"/>
                      <a:pt x="1" y="152"/>
                      <a:pt x="3" y="154"/>
                    </a:cubicBezTo>
                    <a:cubicBezTo>
                      <a:pt x="134" y="229"/>
                      <a:pt x="134" y="229"/>
                      <a:pt x="134" y="229"/>
                    </a:cubicBezTo>
                    <a:cubicBezTo>
                      <a:pt x="139" y="232"/>
                      <a:pt x="147" y="232"/>
                      <a:pt x="153" y="228"/>
                    </a:cubicBezTo>
                    <a:cubicBezTo>
                      <a:pt x="404" y="84"/>
                      <a:pt x="404" y="84"/>
                      <a:pt x="404" y="84"/>
                    </a:cubicBezTo>
                    <a:cubicBezTo>
                      <a:pt x="407" y="82"/>
                      <a:pt x="408" y="79"/>
                      <a:pt x="408" y="77"/>
                    </a:cubicBezTo>
                    <a:cubicBezTo>
                      <a:pt x="408" y="77"/>
                      <a:pt x="408" y="77"/>
                      <a:pt x="408" y="77"/>
                    </a:cubicBezTo>
                    <a:cubicBezTo>
                      <a:pt x="408" y="68"/>
                      <a:pt x="408" y="68"/>
                      <a:pt x="408" y="68"/>
                    </a:cubicBezTo>
                  </a:path>
                </a:pathLst>
              </a:custGeom>
              <a:solidFill>
                <a:srgbClr val="312A9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26"/>
              <p:cNvSpPr/>
              <p:nvPr/>
            </p:nvSpPr>
            <p:spPr>
              <a:xfrm>
                <a:off x="-7995472" y="-828923"/>
                <a:ext cx="9940925" cy="5605463"/>
              </a:xfrm>
              <a:custGeom>
                <a:avLst/>
                <a:gdLst/>
                <a:ahLst/>
                <a:cxnLst/>
                <a:rect l="l" t="t" r="r" b="b"/>
                <a:pathLst>
                  <a:path w="408" h="230" extrusionOk="0">
                    <a:moveTo>
                      <a:pt x="266" y="0"/>
                    </a:moveTo>
                    <a:cubicBezTo>
                      <a:pt x="262" y="0"/>
                      <a:pt x="258" y="1"/>
                      <a:pt x="255" y="2"/>
                    </a:cubicBezTo>
                    <a:cubicBezTo>
                      <a:pt x="29" y="133"/>
                      <a:pt x="29" y="133"/>
                      <a:pt x="29" y="133"/>
                    </a:cubicBezTo>
                    <a:cubicBezTo>
                      <a:pt x="0" y="138"/>
                      <a:pt x="0" y="138"/>
                      <a:pt x="0" y="138"/>
                    </a:cubicBezTo>
                    <a:cubicBezTo>
                      <a:pt x="0" y="148"/>
                      <a:pt x="0" y="148"/>
                      <a:pt x="0" y="148"/>
                    </a:cubicBezTo>
                    <a:cubicBezTo>
                      <a:pt x="0" y="148"/>
                      <a:pt x="0" y="148"/>
                      <a:pt x="0" y="148"/>
                    </a:cubicBezTo>
                    <a:cubicBezTo>
                      <a:pt x="0" y="148"/>
                      <a:pt x="0" y="148"/>
                      <a:pt x="0" y="148"/>
                    </a:cubicBezTo>
                    <a:cubicBezTo>
                      <a:pt x="0" y="148"/>
                      <a:pt x="0" y="148"/>
                      <a:pt x="0" y="148"/>
                    </a:cubicBezTo>
                    <a:cubicBezTo>
                      <a:pt x="0" y="150"/>
                      <a:pt x="1" y="151"/>
                      <a:pt x="3" y="153"/>
                    </a:cubicBezTo>
                    <a:cubicBezTo>
                      <a:pt x="134" y="228"/>
                      <a:pt x="134" y="228"/>
                      <a:pt x="134" y="228"/>
                    </a:cubicBezTo>
                    <a:cubicBezTo>
                      <a:pt x="136" y="229"/>
                      <a:pt x="139" y="230"/>
                      <a:pt x="142" y="230"/>
                    </a:cubicBezTo>
                    <a:cubicBezTo>
                      <a:pt x="146" y="230"/>
                      <a:pt x="150" y="229"/>
                      <a:pt x="153" y="227"/>
                    </a:cubicBezTo>
                    <a:cubicBezTo>
                      <a:pt x="404" y="83"/>
                      <a:pt x="404" y="83"/>
                      <a:pt x="404" y="83"/>
                    </a:cubicBezTo>
                    <a:cubicBezTo>
                      <a:pt x="407" y="81"/>
                      <a:pt x="408" y="78"/>
                      <a:pt x="408" y="76"/>
                    </a:cubicBezTo>
                    <a:cubicBezTo>
                      <a:pt x="408" y="76"/>
                      <a:pt x="408" y="76"/>
                      <a:pt x="408" y="76"/>
                    </a:cubicBezTo>
                    <a:cubicBezTo>
                      <a:pt x="408" y="67"/>
                      <a:pt x="408" y="67"/>
                      <a:pt x="408" y="67"/>
                    </a:cubicBezTo>
                    <a:cubicBezTo>
                      <a:pt x="392" y="69"/>
                      <a:pt x="392" y="69"/>
                      <a:pt x="392" y="69"/>
                    </a:cubicBezTo>
                    <a:cubicBezTo>
                      <a:pt x="274" y="2"/>
                      <a:pt x="274" y="2"/>
                      <a:pt x="274" y="2"/>
                    </a:cubicBezTo>
                    <a:cubicBezTo>
                      <a:pt x="272" y="0"/>
                      <a:pt x="269" y="0"/>
                      <a:pt x="266" y="0"/>
                    </a:cubicBezTo>
                  </a:path>
                </a:pathLst>
              </a:custGeom>
              <a:solidFill>
                <a:srgbClr val="4D184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26"/>
              <p:cNvSpPr/>
              <p:nvPr/>
            </p:nvSpPr>
            <p:spPr>
              <a:xfrm>
                <a:off x="-7995472" y="877641"/>
                <a:ext cx="9940923" cy="3825875"/>
              </a:xfrm>
              <a:custGeom>
                <a:avLst/>
                <a:gdLst/>
                <a:ahLst/>
                <a:cxnLst/>
                <a:rect l="l" t="t" r="r" b="b"/>
                <a:pathLst>
                  <a:path w="408" h="157" extrusionOk="0">
                    <a:moveTo>
                      <a:pt x="404" y="7"/>
                    </a:moveTo>
                    <a:cubicBezTo>
                      <a:pt x="153" y="151"/>
                      <a:pt x="153" y="151"/>
                      <a:pt x="153" y="151"/>
                    </a:cubicBezTo>
                    <a:cubicBezTo>
                      <a:pt x="147" y="155"/>
                      <a:pt x="139" y="155"/>
                      <a:pt x="134" y="152"/>
                    </a:cubicBezTo>
                    <a:cubicBezTo>
                      <a:pt x="3" y="77"/>
                      <a:pt x="3" y="77"/>
                      <a:pt x="3" y="77"/>
                    </a:cubicBezTo>
                    <a:cubicBezTo>
                      <a:pt x="1" y="75"/>
                      <a:pt x="0" y="74"/>
                      <a:pt x="0" y="72"/>
                    </a:cubicBezTo>
                    <a:cubicBezTo>
                      <a:pt x="0" y="72"/>
                      <a:pt x="0" y="72"/>
                      <a:pt x="0" y="72"/>
                    </a:cubicBezTo>
                    <a:cubicBezTo>
                      <a:pt x="0" y="74"/>
                      <a:pt x="0" y="74"/>
                      <a:pt x="0" y="74"/>
                    </a:cubicBezTo>
                    <a:cubicBezTo>
                      <a:pt x="0" y="74"/>
                      <a:pt x="0" y="74"/>
                      <a:pt x="0" y="74"/>
                    </a:cubicBezTo>
                    <a:cubicBezTo>
                      <a:pt x="0" y="76"/>
                      <a:pt x="1" y="78"/>
                      <a:pt x="3" y="79"/>
                    </a:cubicBezTo>
                    <a:cubicBezTo>
                      <a:pt x="134" y="155"/>
                      <a:pt x="134" y="155"/>
                      <a:pt x="134" y="155"/>
                    </a:cubicBezTo>
                    <a:cubicBezTo>
                      <a:pt x="139" y="157"/>
                      <a:pt x="147" y="157"/>
                      <a:pt x="153" y="154"/>
                    </a:cubicBezTo>
                    <a:cubicBezTo>
                      <a:pt x="404" y="9"/>
                      <a:pt x="404" y="9"/>
                      <a:pt x="404" y="9"/>
                    </a:cubicBezTo>
                    <a:cubicBezTo>
                      <a:pt x="407" y="7"/>
                      <a:pt x="408" y="5"/>
                      <a:pt x="408" y="3"/>
                    </a:cubicBezTo>
                    <a:cubicBezTo>
                      <a:pt x="408" y="3"/>
                      <a:pt x="408" y="3"/>
                      <a:pt x="408" y="3"/>
                    </a:cubicBezTo>
                    <a:cubicBezTo>
                      <a:pt x="408" y="0"/>
                      <a:pt x="408" y="0"/>
                      <a:pt x="408" y="0"/>
                    </a:cubicBezTo>
                    <a:cubicBezTo>
                      <a:pt x="408" y="0"/>
                      <a:pt x="408" y="0"/>
                      <a:pt x="408" y="0"/>
                    </a:cubicBezTo>
                    <a:cubicBezTo>
                      <a:pt x="408" y="3"/>
                      <a:pt x="407" y="5"/>
                      <a:pt x="404" y="7"/>
                    </a:cubicBezTo>
                    <a:close/>
                  </a:path>
                </a:pathLst>
              </a:custGeom>
              <a:gradFill>
                <a:gsLst>
                  <a:gs pos="0">
                    <a:srgbClr val="D173D4"/>
                  </a:gs>
                  <a:gs pos="100000">
                    <a:srgbClr val="742477"/>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26"/>
              <p:cNvSpPr/>
              <p:nvPr/>
            </p:nvSpPr>
            <p:spPr>
              <a:xfrm>
                <a:off x="-8044685" y="-1243261"/>
                <a:ext cx="10037763" cy="5800725"/>
              </a:xfrm>
              <a:custGeom>
                <a:avLst/>
                <a:gdLst/>
                <a:ahLst/>
                <a:cxnLst/>
                <a:rect l="l" t="t" r="r" b="b"/>
                <a:pathLst>
                  <a:path w="412" h="238" extrusionOk="0">
                    <a:moveTo>
                      <a:pt x="136" y="235"/>
                    </a:moveTo>
                    <a:cubicBezTo>
                      <a:pt x="5" y="160"/>
                      <a:pt x="5" y="160"/>
                      <a:pt x="5" y="160"/>
                    </a:cubicBezTo>
                    <a:cubicBezTo>
                      <a:pt x="0" y="157"/>
                      <a:pt x="1" y="152"/>
                      <a:pt x="6" y="149"/>
                    </a:cubicBezTo>
                    <a:cubicBezTo>
                      <a:pt x="257" y="4"/>
                      <a:pt x="257" y="4"/>
                      <a:pt x="257" y="4"/>
                    </a:cubicBezTo>
                    <a:cubicBezTo>
                      <a:pt x="263" y="1"/>
                      <a:pt x="271" y="0"/>
                      <a:pt x="276" y="3"/>
                    </a:cubicBezTo>
                    <a:cubicBezTo>
                      <a:pt x="407" y="79"/>
                      <a:pt x="407" y="79"/>
                      <a:pt x="407" y="79"/>
                    </a:cubicBezTo>
                    <a:cubicBezTo>
                      <a:pt x="412" y="82"/>
                      <a:pt x="411" y="86"/>
                      <a:pt x="406" y="90"/>
                    </a:cubicBezTo>
                    <a:cubicBezTo>
                      <a:pt x="155" y="235"/>
                      <a:pt x="155" y="235"/>
                      <a:pt x="155" y="235"/>
                    </a:cubicBezTo>
                    <a:cubicBezTo>
                      <a:pt x="149" y="238"/>
                      <a:pt x="141" y="238"/>
                      <a:pt x="136" y="235"/>
                    </a:cubicBezTo>
                    <a:close/>
                  </a:path>
                </a:pathLst>
              </a:custGeom>
              <a:gradFill>
                <a:gsLst>
                  <a:gs pos="0">
                    <a:srgbClr val="742477"/>
                  </a:gs>
                  <a:gs pos="12000">
                    <a:srgbClr val="742477"/>
                  </a:gs>
                  <a:gs pos="100000">
                    <a:srgbClr val="D173D4"/>
                  </a:gs>
                </a:gsLst>
                <a:lin ang="108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3" name="Google Shape;203;p26"/>
              <p:cNvSpPr/>
              <p:nvPr/>
            </p:nvSpPr>
            <p:spPr>
              <a:xfrm>
                <a:off x="-5584060" y="4093915"/>
                <a:ext cx="73025" cy="96838"/>
              </a:xfrm>
              <a:custGeom>
                <a:avLst/>
                <a:gdLst/>
                <a:ahLst/>
                <a:cxnLst/>
                <a:rect l="l" t="t" r="r" b="b"/>
                <a:pathLst>
                  <a:path w="3" h="4" extrusionOk="0">
                    <a:moveTo>
                      <a:pt x="3" y="3"/>
                    </a:moveTo>
                    <a:cubicBezTo>
                      <a:pt x="3" y="4"/>
                      <a:pt x="2" y="4"/>
                      <a:pt x="1" y="4"/>
                    </a:cubicBezTo>
                    <a:cubicBezTo>
                      <a:pt x="1" y="3"/>
                      <a:pt x="0" y="2"/>
                      <a:pt x="0" y="1"/>
                    </a:cubicBezTo>
                    <a:cubicBezTo>
                      <a:pt x="0" y="0"/>
                      <a:pt x="1" y="0"/>
                      <a:pt x="1" y="0"/>
                    </a:cubicBezTo>
                    <a:cubicBezTo>
                      <a:pt x="2" y="1"/>
                      <a:pt x="3" y="2"/>
                      <a:pt x="3" y="3"/>
                    </a:cubicBezTo>
                    <a:close/>
                  </a:path>
                </a:pathLst>
              </a:custGeom>
              <a:solidFill>
                <a:srgbClr val="180D5B"/>
              </a:solidFill>
              <a:ln w="9525" cap="flat" cmpd="sng">
                <a:solidFill>
                  <a:srgbClr val="26262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4" name="Google Shape;204;p26"/>
              <p:cNvSpPr/>
              <p:nvPr/>
            </p:nvSpPr>
            <p:spPr>
              <a:xfrm>
                <a:off x="-5438010" y="4166940"/>
                <a:ext cx="73025" cy="122238"/>
              </a:xfrm>
              <a:custGeom>
                <a:avLst/>
                <a:gdLst/>
                <a:ahLst/>
                <a:cxnLst/>
                <a:rect l="l" t="t" r="r" b="b"/>
                <a:pathLst>
                  <a:path w="3" h="5" extrusionOk="0">
                    <a:moveTo>
                      <a:pt x="3" y="3"/>
                    </a:moveTo>
                    <a:cubicBezTo>
                      <a:pt x="3" y="4"/>
                      <a:pt x="2" y="5"/>
                      <a:pt x="1" y="4"/>
                    </a:cubicBezTo>
                    <a:cubicBezTo>
                      <a:pt x="0" y="4"/>
                      <a:pt x="0" y="2"/>
                      <a:pt x="0" y="2"/>
                    </a:cubicBezTo>
                    <a:cubicBezTo>
                      <a:pt x="0" y="1"/>
                      <a:pt x="0" y="0"/>
                      <a:pt x="1" y="1"/>
                    </a:cubicBezTo>
                    <a:cubicBezTo>
                      <a:pt x="2" y="1"/>
                      <a:pt x="3" y="2"/>
                      <a:pt x="3" y="3"/>
                    </a:cubicBezTo>
                    <a:close/>
                  </a:path>
                </a:pathLst>
              </a:custGeom>
              <a:solidFill>
                <a:srgbClr val="180D5B"/>
              </a:solidFill>
              <a:ln w="9525" cap="flat" cmpd="sng">
                <a:solidFill>
                  <a:srgbClr val="26262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5" name="Google Shape;205;p26"/>
              <p:cNvSpPr/>
              <p:nvPr/>
            </p:nvSpPr>
            <p:spPr>
              <a:xfrm>
                <a:off x="-5315772" y="4265365"/>
                <a:ext cx="73025" cy="96838"/>
              </a:xfrm>
              <a:custGeom>
                <a:avLst/>
                <a:gdLst/>
                <a:ahLst/>
                <a:cxnLst/>
                <a:rect l="l" t="t" r="r" b="b"/>
                <a:pathLst>
                  <a:path w="3" h="4" extrusionOk="0">
                    <a:moveTo>
                      <a:pt x="3" y="3"/>
                    </a:moveTo>
                    <a:cubicBezTo>
                      <a:pt x="3" y="4"/>
                      <a:pt x="3" y="4"/>
                      <a:pt x="2" y="3"/>
                    </a:cubicBezTo>
                    <a:cubicBezTo>
                      <a:pt x="1" y="3"/>
                      <a:pt x="0" y="2"/>
                      <a:pt x="0" y="1"/>
                    </a:cubicBezTo>
                    <a:cubicBezTo>
                      <a:pt x="0" y="0"/>
                      <a:pt x="1" y="0"/>
                      <a:pt x="2" y="0"/>
                    </a:cubicBezTo>
                    <a:cubicBezTo>
                      <a:pt x="3" y="1"/>
                      <a:pt x="3" y="2"/>
                      <a:pt x="3" y="3"/>
                    </a:cubicBezTo>
                    <a:close/>
                  </a:path>
                </a:pathLst>
              </a:custGeom>
              <a:solidFill>
                <a:srgbClr val="180D5B"/>
              </a:solidFill>
              <a:ln w="9525" cap="flat" cmpd="sng">
                <a:solidFill>
                  <a:srgbClr val="26262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6" name="Google Shape;206;p26"/>
              <p:cNvSpPr/>
              <p:nvPr/>
            </p:nvSpPr>
            <p:spPr>
              <a:xfrm>
                <a:off x="-7533510" y="2973140"/>
                <a:ext cx="73025" cy="96838"/>
              </a:xfrm>
              <a:custGeom>
                <a:avLst/>
                <a:gdLst/>
                <a:ahLst/>
                <a:cxnLst/>
                <a:rect l="l" t="t" r="r" b="b"/>
                <a:pathLst>
                  <a:path w="3" h="4" extrusionOk="0">
                    <a:moveTo>
                      <a:pt x="3" y="3"/>
                    </a:moveTo>
                    <a:cubicBezTo>
                      <a:pt x="3" y="4"/>
                      <a:pt x="3" y="4"/>
                      <a:pt x="2" y="4"/>
                    </a:cubicBezTo>
                    <a:cubicBezTo>
                      <a:pt x="1" y="3"/>
                      <a:pt x="0" y="2"/>
                      <a:pt x="0" y="1"/>
                    </a:cubicBezTo>
                    <a:cubicBezTo>
                      <a:pt x="0" y="0"/>
                      <a:pt x="1" y="0"/>
                      <a:pt x="2" y="0"/>
                    </a:cubicBezTo>
                    <a:cubicBezTo>
                      <a:pt x="3" y="1"/>
                      <a:pt x="3" y="2"/>
                      <a:pt x="3" y="3"/>
                    </a:cubicBezTo>
                    <a:close/>
                  </a:path>
                </a:pathLst>
              </a:custGeom>
              <a:solidFill>
                <a:srgbClr val="180D5B"/>
              </a:solidFill>
              <a:ln w="9525" cap="flat" cmpd="sng">
                <a:solidFill>
                  <a:srgbClr val="26262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7" name="Google Shape;207;p26"/>
              <p:cNvSpPr/>
              <p:nvPr/>
            </p:nvSpPr>
            <p:spPr>
              <a:xfrm>
                <a:off x="-7387460" y="3046165"/>
                <a:ext cx="73025" cy="122238"/>
              </a:xfrm>
              <a:custGeom>
                <a:avLst/>
                <a:gdLst/>
                <a:ahLst/>
                <a:cxnLst/>
                <a:rect l="l" t="t" r="r" b="b"/>
                <a:pathLst>
                  <a:path w="3" h="5" extrusionOk="0">
                    <a:moveTo>
                      <a:pt x="3" y="3"/>
                    </a:moveTo>
                    <a:cubicBezTo>
                      <a:pt x="3" y="4"/>
                      <a:pt x="2" y="5"/>
                      <a:pt x="1" y="4"/>
                    </a:cubicBezTo>
                    <a:cubicBezTo>
                      <a:pt x="1" y="4"/>
                      <a:pt x="0" y="2"/>
                      <a:pt x="0" y="2"/>
                    </a:cubicBezTo>
                    <a:cubicBezTo>
                      <a:pt x="0" y="1"/>
                      <a:pt x="1" y="0"/>
                      <a:pt x="1" y="1"/>
                    </a:cubicBezTo>
                    <a:cubicBezTo>
                      <a:pt x="2" y="1"/>
                      <a:pt x="3" y="2"/>
                      <a:pt x="3" y="3"/>
                    </a:cubicBezTo>
                    <a:close/>
                  </a:path>
                </a:pathLst>
              </a:custGeom>
              <a:solidFill>
                <a:srgbClr val="180D5B"/>
              </a:solidFill>
              <a:ln w="9525" cap="flat" cmpd="sng">
                <a:solidFill>
                  <a:srgbClr val="26262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8" name="Google Shape;208;p26"/>
              <p:cNvSpPr/>
              <p:nvPr/>
            </p:nvSpPr>
            <p:spPr>
              <a:xfrm>
                <a:off x="-7239822" y="3143002"/>
                <a:ext cx="73025" cy="98425"/>
              </a:xfrm>
              <a:custGeom>
                <a:avLst/>
                <a:gdLst/>
                <a:ahLst/>
                <a:cxnLst/>
                <a:rect l="l" t="t" r="r" b="b"/>
                <a:pathLst>
                  <a:path w="3" h="4" extrusionOk="0">
                    <a:moveTo>
                      <a:pt x="3" y="3"/>
                    </a:moveTo>
                    <a:cubicBezTo>
                      <a:pt x="3" y="4"/>
                      <a:pt x="2" y="4"/>
                      <a:pt x="1" y="3"/>
                    </a:cubicBezTo>
                    <a:cubicBezTo>
                      <a:pt x="0" y="3"/>
                      <a:pt x="0" y="2"/>
                      <a:pt x="0" y="1"/>
                    </a:cubicBezTo>
                    <a:cubicBezTo>
                      <a:pt x="0" y="0"/>
                      <a:pt x="0" y="0"/>
                      <a:pt x="1" y="0"/>
                    </a:cubicBezTo>
                    <a:cubicBezTo>
                      <a:pt x="2" y="1"/>
                      <a:pt x="3" y="2"/>
                      <a:pt x="3" y="3"/>
                    </a:cubicBezTo>
                    <a:close/>
                  </a:path>
                </a:pathLst>
              </a:custGeom>
              <a:solidFill>
                <a:srgbClr val="180D5B"/>
              </a:solidFill>
              <a:ln w="9525" cap="flat" cmpd="sng">
                <a:solidFill>
                  <a:srgbClr val="26262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9" name="Google Shape;209;p26"/>
              <p:cNvSpPr/>
              <p:nvPr/>
            </p:nvSpPr>
            <p:spPr>
              <a:xfrm>
                <a:off x="-6533385" y="3533527"/>
                <a:ext cx="315913" cy="268288"/>
              </a:xfrm>
              <a:custGeom>
                <a:avLst/>
                <a:gdLst/>
                <a:ahLst/>
                <a:cxnLst/>
                <a:rect l="l" t="t" r="r" b="b"/>
                <a:pathLst>
                  <a:path w="13" h="11" extrusionOk="0">
                    <a:moveTo>
                      <a:pt x="13" y="9"/>
                    </a:moveTo>
                    <a:cubicBezTo>
                      <a:pt x="13" y="9"/>
                      <a:pt x="13" y="9"/>
                      <a:pt x="13" y="9"/>
                    </a:cubicBezTo>
                    <a:cubicBezTo>
                      <a:pt x="13" y="10"/>
                      <a:pt x="12" y="11"/>
                      <a:pt x="11" y="10"/>
                    </a:cubicBezTo>
                    <a:cubicBezTo>
                      <a:pt x="1" y="5"/>
                      <a:pt x="1" y="5"/>
                      <a:pt x="1" y="5"/>
                    </a:cubicBezTo>
                    <a:cubicBezTo>
                      <a:pt x="0" y="4"/>
                      <a:pt x="0" y="3"/>
                      <a:pt x="0" y="2"/>
                    </a:cubicBezTo>
                    <a:cubicBezTo>
                      <a:pt x="0" y="0"/>
                      <a:pt x="0" y="0"/>
                      <a:pt x="1" y="0"/>
                    </a:cubicBezTo>
                    <a:cubicBezTo>
                      <a:pt x="11" y="6"/>
                      <a:pt x="11" y="6"/>
                      <a:pt x="11" y="6"/>
                    </a:cubicBezTo>
                    <a:cubicBezTo>
                      <a:pt x="12" y="7"/>
                      <a:pt x="13" y="8"/>
                      <a:pt x="13" y="9"/>
                    </a:cubicBezTo>
                    <a:close/>
                  </a:path>
                </a:pathLst>
              </a:custGeom>
              <a:solidFill>
                <a:srgbClr val="180D5B"/>
              </a:solidFill>
              <a:ln w="9525" cap="flat" cmpd="sng">
                <a:solidFill>
                  <a:srgbClr val="26262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210" name="Google Shape;210;p26"/>
            <p:cNvGrpSpPr/>
            <p:nvPr/>
          </p:nvGrpSpPr>
          <p:grpSpPr>
            <a:xfrm>
              <a:off x="2422004" y="1778329"/>
              <a:ext cx="4405854" cy="4427516"/>
              <a:chOff x="2422004" y="1778329"/>
              <a:chExt cx="4405854" cy="4427516"/>
            </a:xfrm>
          </p:grpSpPr>
          <p:sp>
            <p:nvSpPr>
              <p:cNvPr id="211" name="Google Shape;211;p26"/>
              <p:cNvSpPr/>
              <p:nvPr/>
            </p:nvSpPr>
            <p:spPr>
              <a:xfrm>
                <a:off x="2742416" y="3877814"/>
                <a:ext cx="4051084" cy="2328031"/>
              </a:xfrm>
              <a:custGeom>
                <a:avLst/>
                <a:gdLst/>
                <a:ahLst/>
                <a:cxnLst/>
                <a:rect l="l" t="t" r="r" b="b"/>
                <a:pathLst>
                  <a:path w="4003" h="2306" extrusionOk="0">
                    <a:moveTo>
                      <a:pt x="2396" y="0"/>
                    </a:moveTo>
                    <a:cubicBezTo>
                      <a:pt x="2382" y="0"/>
                      <a:pt x="2367" y="3"/>
                      <a:pt x="2355" y="10"/>
                    </a:cubicBezTo>
                    <a:cubicBezTo>
                      <a:pt x="24" y="1358"/>
                      <a:pt x="24" y="1358"/>
                      <a:pt x="24" y="1358"/>
                    </a:cubicBezTo>
                    <a:cubicBezTo>
                      <a:pt x="3" y="1370"/>
                      <a:pt x="0" y="1389"/>
                      <a:pt x="19" y="1400"/>
                    </a:cubicBezTo>
                    <a:cubicBezTo>
                      <a:pt x="1575" y="2299"/>
                      <a:pt x="1575" y="2299"/>
                      <a:pt x="1575" y="2299"/>
                    </a:cubicBezTo>
                    <a:cubicBezTo>
                      <a:pt x="1584" y="2304"/>
                      <a:pt x="1595" y="2306"/>
                      <a:pt x="1607" y="2306"/>
                    </a:cubicBezTo>
                    <a:cubicBezTo>
                      <a:pt x="1621" y="2306"/>
                      <a:pt x="1636" y="2302"/>
                      <a:pt x="1648" y="2296"/>
                    </a:cubicBezTo>
                    <a:cubicBezTo>
                      <a:pt x="3979" y="948"/>
                      <a:pt x="3979" y="948"/>
                      <a:pt x="3979" y="948"/>
                    </a:cubicBezTo>
                    <a:cubicBezTo>
                      <a:pt x="4001" y="936"/>
                      <a:pt x="4003" y="917"/>
                      <a:pt x="3984" y="906"/>
                    </a:cubicBezTo>
                    <a:cubicBezTo>
                      <a:pt x="2428" y="7"/>
                      <a:pt x="2428" y="7"/>
                      <a:pt x="2428" y="7"/>
                    </a:cubicBezTo>
                    <a:cubicBezTo>
                      <a:pt x="2420" y="2"/>
                      <a:pt x="2408" y="0"/>
                      <a:pt x="2396" y="0"/>
                    </a:cubicBezTo>
                  </a:path>
                </a:pathLst>
              </a:custGeom>
              <a:solidFill>
                <a:srgbClr val="4D184F">
                  <a:alpha val="64705"/>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2" name="Google Shape;212;p26"/>
              <p:cNvSpPr/>
              <p:nvPr/>
            </p:nvSpPr>
            <p:spPr>
              <a:xfrm>
                <a:off x="2714782" y="3660472"/>
                <a:ext cx="4106354" cy="2352678"/>
              </a:xfrm>
              <a:custGeom>
                <a:avLst/>
                <a:gdLst/>
                <a:ahLst/>
                <a:cxnLst/>
                <a:rect l="l" t="t" r="r" b="b"/>
                <a:pathLst>
                  <a:path w="4057" h="2330" extrusionOk="0">
                    <a:moveTo>
                      <a:pt x="4057" y="880"/>
                    </a:moveTo>
                    <a:cubicBezTo>
                      <a:pt x="3991" y="892"/>
                      <a:pt x="3991" y="892"/>
                      <a:pt x="3991" y="892"/>
                    </a:cubicBezTo>
                    <a:cubicBezTo>
                      <a:pt x="2467" y="11"/>
                      <a:pt x="2467" y="11"/>
                      <a:pt x="2467" y="11"/>
                    </a:cubicBezTo>
                    <a:cubicBezTo>
                      <a:pt x="2447" y="0"/>
                      <a:pt x="2413" y="2"/>
                      <a:pt x="2391" y="15"/>
                    </a:cubicBezTo>
                    <a:cubicBezTo>
                      <a:pt x="117" y="1329"/>
                      <a:pt x="117" y="1329"/>
                      <a:pt x="117" y="1329"/>
                    </a:cubicBezTo>
                    <a:cubicBezTo>
                      <a:pt x="0" y="1350"/>
                      <a:pt x="0" y="1350"/>
                      <a:pt x="0" y="1350"/>
                    </a:cubicBezTo>
                    <a:cubicBezTo>
                      <a:pt x="0" y="1388"/>
                      <a:pt x="0" y="1388"/>
                      <a:pt x="0" y="1388"/>
                    </a:cubicBezTo>
                    <a:cubicBezTo>
                      <a:pt x="0" y="1388"/>
                      <a:pt x="0" y="1388"/>
                      <a:pt x="0" y="1388"/>
                    </a:cubicBezTo>
                    <a:cubicBezTo>
                      <a:pt x="0" y="1395"/>
                      <a:pt x="4" y="1402"/>
                      <a:pt x="13" y="1407"/>
                    </a:cubicBezTo>
                    <a:cubicBezTo>
                      <a:pt x="1591" y="2319"/>
                      <a:pt x="1591" y="2319"/>
                      <a:pt x="1591" y="2319"/>
                    </a:cubicBezTo>
                    <a:cubicBezTo>
                      <a:pt x="1610" y="2330"/>
                      <a:pt x="1644" y="2328"/>
                      <a:pt x="1667" y="2315"/>
                    </a:cubicBezTo>
                    <a:cubicBezTo>
                      <a:pt x="4039" y="944"/>
                      <a:pt x="4039" y="944"/>
                      <a:pt x="4039" y="944"/>
                    </a:cubicBezTo>
                    <a:cubicBezTo>
                      <a:pt x="4051" y="937"/>
                      <a:pt x="4057" y="928"/>
                      <a:pt x="4057" y="919"/>
                    </a:cubicBezTo>
                    <a:cubicBezTo>
                      <a:pt x="4057" y="919"/>
                      <a:pt x="4057" y="919"/>
                      <a:pt x="4057" y="919"/>
                    </a:cubicBezTo>
                    <a:lnTo>
                      <a:pt x="4057" y="880"/>
                    </a:lnTo>
                    <a:close/>
                  </a:path>
                </a:pathLst>
              </a:custGeom>
              <a:solidFill>
                <a:srgbClr val="4D184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3" name="Google Shape;213;p26"/>
              <p:cNvSpPr/>
              <p:nvPr/>
            </p:nvSpPr>
            <p:spPr>
              <a:xfrm>
                <a:off x="2422004" y="1778329"/>
                <a:ext cx="2695495" cy="3201883"/>
              </a:xfrm>
              <a:custGeom>
                <a:avLst/>
                <a:gdLst/>
                <a:ahLst/>
                <a:cxnLst/>
                <a:rect l="l" t="t" r="r" b="b"/>
                <a:pathLst>
                  <a:path w="2663" h="3171" extrusionOk="0">
                    <a:moveTo>
                      <a:pt x="2660" y="1725"/>
                    </a:moveTo>
                    <a:cubicBezTo>
                      <a:pt x="2465" y="51"/>
                      <a:pt x="2465" y="51"/>
                      <a:pt x="2465" y="51"/>
                    </a:cubicBezTo>
                    <a:cubicBezTo>
                      <a:pt x="2465" y="48"/>
                      <a:pt x="2464" y="44"/>
                      <a:pt x="2463" y="41"/>
                    </a:cubicBezTo>
                    <a:cubicBezTo>
                      <a:pt x="2480" y="33"/>
                      <a:pt x="2480" y="33"/>
                      <a:pt x="2480" y="33"/>
                    </a:cubicBezTo>
                    <a:cubicBezTo>
                      <a:pt x="2441" y="11"/>
                      <a:pt x="2441" y="11"/>
                      <a:pt x="2441" y="11"/>
                    </a:cubicBezTo>
                    <a:cubicBezTo>
                      <a:pt x="2441" y="11"/>
                      <a:pt x="2441" y="11"/>
                      <a:pt x="2441" y="11"/>
                    </a:cubicBezTo>
                    <a:cubicBezTo>
                      <a:pt x="2424" y="2"/>
                      <a:pt x="2403" y="0"/>
                      <a:pt x="2384" y="11"/>
                    </a:cubicBezTo>
                    <a:cubicBezTo>
                      <a:pt x="35" y="1368"/>
                      <a:pt x="35" y="1368"/>
                      <a:pt x="35" y="1368"/>
                    </a:cubicBezTo>
                    <a:cubicBezTo>
                      <a:pt x="13" y="1381"/>
                      <a:pt x="0" y="1406"/>
                      <a:pt x="3" y="1431"/>
                    </a:cubicBezTo>
                    <a:cubicBezTo>
                      <a:pt x="198" y="3105"/>
                      <a:pt x="198" y="3105"/>
                      <a:pt x="198" y="3105"/>
                    </a:cubicBezTo>
                    <a:cubicBezTo>
                      <a:pt x="200" y="3125"/>
                      <a:pt x="213" y="3141"/>
                      <a:pt x="229" y="3149"/>
                    </a:cubicBezTo>
                    <a:cubicBezTo>
                      <a:pt x="267" y="3171"/>
                      <a:pt x="267" y="3171"/>
                      <a:pt x="267" y="3171"/>
                    </a:cubicBezTo>
                    <a:cubicBezTo>
                      <a:pt x="261" y="3151"/>
                      <a:pt x="261" y="3151"/>
                      <a:pt x="261" y="3151"/>
                    </a:cubicBezTo>
                    <a:cubicBezTo>
                      <a:pt x="267" y="3150"/>
                      <a:pt x="273" y="3148"/>
                      <a:pt x="279" y="3145"/>
                    </a:cubicBezTo>
                    <a:cubicBezTo>
                      <a:pt x="2628" y="1788"/>
                      <a:pt x="2628" y="1788"/>
                      <a:pt x="2628" y="1788"/>
                    </a:cubicBezTo>
                    <a:cubicBezTo>
                      <a:pt x="2651" y="1775"/>
                      <a:pt x="2663" y="1750"/>
                      <a:pt x="2660" y="1725"/>
                    </a:cubicBezTo>
                  </a:path>
                </a:pathLst>
              </a:custGeom>
              <a:gradFill>
                <a:gsLst>
                  <a:gs pos="0">
                    <a:srgbClr val="742477"/>
                  </a:gs>
                  <a:gs pos="35000">
                    <a:srgbClr val="742477"/>
                  </a:gs>
                  <a:gs pos="100000">
                    <a:srgbClr val="D173D4"/>
                  </a:gs>
                </a:gsLst>
                <a:lin ang="11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4" name="Google Shape;214;p26"/>
              <p:cNvSpPr/>
              <p:nvPr/>
            </p:nvSpPr>
            <p:spPr>
              <a:xfrm>
                <a:off x="2714782" y="4564945"/>
                <a:ext cx="4106354" cy="1434013"/>
              </a:xfrm>
              <a:custGeom>
                <a:avLst/>
                <a:gdLst/>
                <a:ahLst/>
                <a:cxnLst/>
                <a:rect l="l" t="t" r="r" b="b"/>
                <a:pathLst>
                  <a:path w="4057" h="1420" extrusionOk="0">
                    <a:moveTo>
                      <a:pt x="4039" y="25"/>
                    </a:moveTo>
                    <a:cubicBezTo>
                      <a:pt x="1667" y="1396"/>
                      <a:pt x="1667" y="1396"/>
                      <a:pt x="1667" y="1396"/>
                    </a:cubicBezTo>
                    <a:cubicBezTo>
                      <a:pt x="1644" y="1409"/>
                      <a:pt x="1610" y="1410"/>
                      <a:pt x="1591" y="1399"/>
                    </a:cubicBezTo>
                    <a:cubicBezTo>
                      <a:pt x="13" y="488"/>
                      <a:pt x="13" y="488"/>
                      <a:pt x="13" y="488"/>
                    </a:cubicBezTo>
                    <a:cubicBezTo>
                      <a:pt x="4" y="483"/>
                      <a:pt x="0" y="476"/>
                      <a:pt x="0" y="468"/>
                    </a:cubicBezTo>
                    <a:cubicBezTo>
                      <a:pt x="0" y="468"/>
                      <a:pt x="0" y="468"/>
                      <a:pt x="0" y="468"/>
                    </a:cubicBezTo>
                    <a:cubicBezTo>
                      <a:pt x="0" y="478"/>
                      <a:pt x="0" y="478"/>
                      <a:pt x="0" y="478"/>
                    </a:cubicBezTo>
                    <a:cubicBezTo>
                      <a:pt x="0" y="478"/>
                      <a:pt x="0" y="478"/>
                      <a:pt x="0" y="478"/>
                    </a:cubicBezTo>
                    <a:cubicBezTo>
                      <a:pt x="0" y="486"/>
                      <a:pt x="4" y="493"/>
                      <a:pt x="13" y="498"/>
                    </a:cubicBezTo>
                    <a:cubicBezTo>
                      <a:pt x="1591" y="1409"/>
                      <a:pt x="1591" y="1409"/>
                      <a:pt x="1591" y="1409"/>
                    </a:cubicBezTo>
                    <a:cubicBezTo>
                      <a:pt x="1610" y="1420"/>
                      <a:pt x="1644" y="1419"/>
                      <a:pt x="1667" y="1406"/>
                    </a:cubicBezTo>
                    <a:cubicBezTo>
                      <a:pt x="4039" y="34"/>
                      <a:pt x="4039" y="34"/>
                      <a:pt x="4039" y="34"/>
                    </a:cubicBezTo>
                    <a:cubicBezTo>
                      <a:pt x="4051" y="27"/>
                      <a:pt x="4057" y="18"/>
                      <a:pt x="4057" y="10"/>
                    </a:cubicBezTo>
                    <a:cubicBezTo>
                      <a:pt x="4057" y="10"/>
                      <a:pt x="4057" y="10"/>
                      <a:pt x="4057" y="10"/>
                    </a:cubicBezTo>
                    <a:cubicBezTo>
                      <a:pt x="4057" y="0"/>
                      <a:pt x="4057" y="0"/>
                      <a:pt x="4057" y="0"/>
                    </a:cubicBezTo>
                    <a:cubicBezTo>
                      <a:pt x="4057" y="0"/>
                      <a:pt x="4057" y="0"/>
                      <a:pt x="4057" y="0"/>
                    </a:cubicBezTo>
                    <a:cubicBezTo>
                      <a:pt x="4057" y="8"/>
                      <a:pt x="4051" y="17"/>
                      <a:pt x="4039"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5" name="Google Shape;215;p26"/>
              <p:cNvSpPr/>
              <p:nvPr/>
            </p:nvSpPr>
            <p:spPr>
              <a:xfrm>
                <a:off x="2707313" y="3599228"/>
                <a:ext cx="4120545" cy="2374338"/>
              </a:xfrm>
              <a:custGeom>
                <a:avLst/>
                <a:gdLst/>
                <a:ahLst/>
                <a:cxnLst/>
                <a:rect l="l" t="t" r="r" b="b"/>
                <a:pathLst>
                  <a:path w="4071" h="2352" extrusionOk="0">
                    <a:moveTo>
                      <a:pt x="1598" y="2341"/>
                    </a:moveTo>
                    <a:cubicBezTo>
                      <a:pt x="20" y="1429"/>
                      <a:pt x="20" y="1429"/>
                      <a:pt x="20" y="1429"/>
                    </a:cubicBezTo>
                    <a:cubicBezTo>
                      <a:pt x="0" y="1418"/>
                      <a:pt x="3" y="1399"/>
                      <a:pt x="25" y="1386"/>
                    </a:cubicBezTo>
                    <a:cubicBezTo>
                      <a:pt x="2398" y="14"/>
                      <a:pt x="2398" y="14"/>
                      <a:pt x="2398" y="14"/>
                    </a:cubicBezTo>
                    <a:cubicBezTo>
                      <a:pt x="2420" y="1"/>
                      <a:pt x="2454" y="0"/>
                      <a:pt x="2474" y="11"/>
                    </a:cubicBezTo>
                    <a:cubicBezTo>
                      <a:pt x="4051" y="922"/>
                      <a:pt x="4051" y="922"/>
                      <a:pt x="4051" y="922"/>
                    </a:cubicBezTo>
                    <a:cubicBezTo>
                      <a:pt x="4071" y="933"/>
                      <a:pt x="4068" y="953"/>
                      <a:pt x="4046" y="966"/>
                    </a:cubicBezTo>
                    <a:cubicBezTo>
                      <a:pt x="1674" y="2338"/>
                      <a:pt x="1674" y="2338"/>
                      <a:pt x="1674" y="2338"/>
                    </a:cubicBezTo>
                    <a:cubicBezTo>
                      <a:pt x="1651" y="2351"/>
                      <a:pt x="1617" y="2352"/>
                      <a:pt x="1598" y="2341"/>
                    </a:cubicBezTo>
                    <a:close/>
                  </a:path>
                </a:pathLst>
              </a:custGeom>
              <a:gradFill>
                <a:gsLst>
                  <a:gs pos="0">
                    <a:srgbClr val="742477"/>
                  </a:gs>
                  <a:gs pos="18000">
                    <a:srgbClr val="742477"/>
                  </a:gs>
                  <a:gs pos="100000">
                    <a:srgbClr val="D173D4"/>
                  </a:gs>
                </a:gsLst>
                <a:lin ang="13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p:txBody>
          </p:sp>
          <p:sp>
            <p:nvSpPr>
              <p:cNvPr id="216" name="Google Shape;216;p26"/>
              <p:cNvSpPr/>
              <p:nvPr/>
            </p:nvSpPr>
            <p:spPr>
              <a:xfrm>
                <a:off x="2463082" y="1792520"/>
                <a:ext cx="2699230" cy="3207857"/>
              </a:xfrm>
              <a:custGeom>
                <a:avLst/>
                <a:gdLst/>
                <a:ahLst/>
                <a:cxnLst/>
                <a:rect l="l" t="t" r="r" b="b"/>
                <a:pathLst>
                  <a:path w="2667" h="3177" extrusionOk="0">
                    <a:moveTo>
                      <a:pt x="2633" y="1800"/>
                    </a:moveTo>
                    <a:cubicBezTo>
                      <a:pt x="283" y="3156"/>
                      <a:pt x="283" y="3156"/>
                      <a:pt x="283" y="3156"/>
                    </a:cubicBezTo>
                    <a:cubicBezTo>
                      <a:pt x="248" y="3177"/>
                      <a:pt x="203" y="3154"/>
                      <a:pt x="198" y="3114"/>
                    </a:cubicBezTo>
                    <a:cubicBezTo>
                      <a:pt x="3" y="1440"/>
                      <a:pt x="3" y="1440"/>
                      <a:pt x="3" y="1440"/>
                    </a:cubicBezTo>
                    <a:cubicBezTo>
                      <a:pt x="0" y="1415"/>
                      <a:pt x="13" y="1390"/>
                      <a:pt x="35" y="1377"/>
                    </a:cubicBezTo>
                    <a:cubicBezTo>
                      <a:pt x="2384" y="20"/>
                      <a:pt x="2384" y="20"/>
                      <a:pt x="2384" y="20"/>
                    </a:cubicBezTo>
                    <a:cubicBezTo>
                      <a:pt x="2420" y="0"/>
                      <a:pt x="2465" y="22"/>
                      <a:pt x="2469" y="63"/>
                    </a:cubicBezTo>
                    <a:cubicBezTo>
                      <a:pt x="2664" y="1737"/>
                      <a:pt x="2664" y="1737"/>
                      <a:pt x="2664" y="1737"/>
                    </a:cubicBezTo>
                    <a:cubicBezTo>
                      <a:pt x="2667" y="1762"/>
                      <a:pt x="2655" y="1787"/>
                      <a:pt x="2633" y="1800"/>
                    </a:cubicBezTo>
                  </a:path>
                </a:pathLst>
              </a:custGeom>
              <a:gradFill>
                <a:gsLst>
                  <a:gs pos="0">
                    <a:srgbClr val="4D184F"/>
                  </a:gs>
                  <a:gs pos="100000">
                    <a:srgbClr val="4D184F">
                      <a:alpha val="70980"/>
                    </a:srgbClr>
                  </a:gs>
                </a:gsLst>
                <a:lin ang="11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7" name="Google Shape;217;p26"/>
              <p:cNvSpPr/>
              <p:nvPr/>
            </p:nvSpPr>
            <p:spPr>
              <a:xfrm>
                <a:off x="2426486" y="3173504"/>
                <a:ext cx="55269" cy="54522"/>
              </a:xfrm>
              <a:custGeom>
                <a:avLst/>
                <a:gdLst/>
                <a:ahLst/>
                <a:cxnLst/>
                <a:rect l="l" t="t" r="r" b="b"/>
                <a:pathLst>
                  <a:path w="55" h="54" extrusionOk="0">
                    <a:moveTo>
                      <a:pt x="14" y="0"/>
                    </a:moveTo>
                    <a:cubicBezTo>
                      <a:pt x="7" y="9"/>
                      <a:pt x="2" y="19"/>
                      <a:pt x="0" y="31"/>
                    </a:cubicBezTo>
                    <a:cubicBezTo>
                      <a:pt x="40" y="54"/>
                      <a:pt x="40" y="54"/>
                      <a:pt x="40" y="54"/>
                    </a:cubicBezTo>
                    <a:cubicBezTo>
                      <a:pt x="42" y="42"/>
                      <a:pt x="47" y="32"/>
                      <a:pt x="55" y="23"/>
                    </a:cubicBezTo>
                    <a:cubicBezTo>
                      <a:pt x="14" y="0"/>
                      <a:pt x="14" y="0"/>
                      <a:pt x="14" y="0"/>
                    </a:cubicBezTo>
                  </a:path>
                </a:pathLst>
              </a:custGeom>
              <a:solidFill>
                <a:srgbClr val="4AC7C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18" name="Google Shape;218;p26"/>
              <p:cNvSpPr/>
              <p:nvPr/>
            </p:nvSpPr>
            <p:spPr>
              <a:xfrm>
                <a:off x="2466817" y="3197405"/>
                <a:ext cx="14937" cy="30622"/>
              </a:xfrm>
              <a:custGeom>
                <a:avLst/>
                <a:gdLst/>
                <a:ahLst/>
                <a:cxnLst/>
                <a:rect l="l" t="t" r="r" b="b"/>
                <a:pathLst>
                  <a:path w="15" h="31" extrusionOk="0">
                    <a:moveTo>
                      <a:pt x="15" y="0"/>
                    </a:moveTo>
                    <a:cubicBezTo>
                      <a:pt x="7" y="9"/>
                      <a:pt x="2" y="19"/>
                      <a:pt x="0" y="31"/>
                    </a:cubicBezTo>
                    <a:cubicBezTo>
                      <a:pt x="0" y="31"/>
                      <a:pt x="0" y="31"/>
                      <a:pt x="0" y="31"/>
                    </a:cubicBezTo>
                    <a:cubicBezTo>
                      <a:pt x="2" y="19"/>
                      <a:pt x="7" y="9"/>
                      <a:pt x="15" y="0"/>
                    </a:cubicBezTo>
                    <a:cubicBezTo>
                      <a:pt x="15" y="0"/>
                      <a:pt x="15" y="0"/>
                      <a:pt x="15" y="0"/>
                    </a:cubicBezTo>
                  </a:path>
                </a:pathLst>
              </a:custGeom>
              <a:solidFill>
                <a:srgbClr val="42B6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219" name="Google Shape;219;p26"/>
              <p:cNvGrpSpPr/>
              <p:nvPr/>
            </p:nvGrpSpPr>
            <p:grpSpPr>
              <a:xfrm>
                <a:off x="3369796" y="3946527"/>
                <a:ext cx="2397491" cy="1383971"/>
                <a:chOff x="3804170" y="3751465"/>
                <a:chExt cx="1869405" cy="1079129"/>
              </a:xfrm>
            </p:grpSpPr>
            <p:sp>
              <p:nvSpPr>
                <p:cNvPr id="220" name="Google Shape;220;p26"/>
                <p:cNvSpPr/>
                <p:nvPr/>
              </p:nvSpPr>
              <p:spPr>
                <a:xfrm>
                  <a:off x="3804170" y="4498062"/>
                  <a:ext cx="124045" cy="71632"/>
                </a:xfrm>
                <a:custGeom>
                  <a:avLst/>
                  <a:gdLst/>
                  <a:ahLst/>
                  <a:cxnLst/>
                  <a:rect l="l" t="t" r="r" b="b"/>
                  <a:pathLst>
                    <a:path w="157" h="91" extrusionOk="0">
                      <a:moveTo>
                        <a:pt x="150" y="52"/>
                      </a:moveTo>
                      <a:cubicBezTo>
                        <a:pt x="90" y="87"/>
                        <a:pt x="90" y="87"/>
                        <a:pt x="90" y="87"/>
                      </a:cubicBezTo>
                      <a:cubicBezTo>
                        <a:pt x="83" y="91"/>
                        <a:pt x="74" y="91"/>
                        <a:pt x="69" y="88"/>
                      </a:cubicBezTo>
                      <a:cubicBezTo>
                        <a:pt x="5" y="51"/>
                        <a:pt x="5" y="51"/>
                        <a:pt x="5" y="51"/>
                      </a:cubicBezTo>
                      <a:cubicBezTo>
                        <a:pt x="0" y="48"/>
                        <a:pt x="0" y="43"/>
                        <a:pt x="7" y="39"/>
                      </a:cubicBezTo>
                      <a:cubicBezTo>
                        <a:pt x="67" y="4"/>
                        <a:pt x="67" y="4"/>
                        <a:pt x="67" y="4"/>
                      </a:cubicBezTo>
                      <a:cubicBezTo>
                        <a:pt x="73" y="1"/>
                        <a:pt x="83" y="0"/>
                        <a:pt x="88" y="3"/>
                      </a:cubicBezTo>
                      <a:cubicBezTo>
                        <a:pt x="152" y="40"/>
                        <a:pt x="152" y="40"/>
                        <a:pt x="152" y="40"/>
                      </a:cubicBezTo>
                      <a:cubicBezTo>
                        <a:pt x="157" y="43"/>
                        <a:pt x="157" y="49"/>
                        <a:pt x="150"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1" name="Google Shape;221;p26"/>
                <p:cNvSpPr/>
                <p:nvPr/>
              </p:nvSpPr>
              <p:spPr>
                <a:xfrm>
                  <a:off x="4526307" y="4335581"/>
                  <a:ext cx="581787" cy="334862"/>
                </a:xfrm>
                <a:custGeom>
                  <a:avLst/>
                  <a:gdLst/>
                  <a:ahLst/>
                  <a:cxnLst/>
                  <a:rect l="l" t="t" r="r" b="b"/>
                  <a:pathLst>
                    <a:path w="737" h="426" extrusionOk="0">
                      <a:moveTo>
                        <a:pt x="730" y="52"/>
                      </a:moveTo>
                      <a:cubicBezTo>
                        <a:pt x="90" y="422"/>
                        <a:pt x="90" y="422"/>
                        <a:pt x="90" y="422"/>
                      </a:cubicBezTo>
                      <a:cubicBezTo>
                        <a:pt x="83" y="425"/>
                        <a:pt x="74" y="426"/>
                        <a:pt x="69" y="422"/>
                      </a:cubicBezTo>
                      <a:cubicBezTo>
                        <a:pt x="5" y="386"/>
                        <a:pt x="5" y="386"/>
                        <a:pt x="5" y="386"/>
                      </a:cubicBezTo>
                      <a:cubicBezTo>
                        <a:pt x="0" y="383"/>
                        <a:pt x="0" y="377"/>
                        <a:pt x="6" y="374"/>
                      </a:cubicBezTo>
                      <a:cubicBezTo>
                        <a:pt x="647" y="4"/>
                        <a:pt x="647" y="4"/>
                        <a:pt x="647" y="4"/>
                      </a:cubicBezTo>
                      <a:cubicBezTo>
                        <a:pt x="653" y="1"/>
                        <a:pt x="662" y="0"/>
                        <a:pt x="667" y="3"/>
                      </a:cubicBezTo>
                      <a:cubicBezTo>
                        <a:pt x="731" y="40"/>
                        <a:pt x="731" y="40"/>
                        <a:pt x="731" y="40"/>
                      </a:cubicBezTo>
                      <a:cubicBezTo>
                        <a:pt x="737" y="43"/>
                        <a:pt x="736" y="48"/>
                        <a:pt x="730"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2" name="Google Shape;222;p26"/>
                <p:cNvSpPr/>
                <p:nvPr/>
              </p:nvSpPr>
              <p:spPr>
                <a:xfrm>
                  <a:off x="5357930" y="4119522"/>
                  <a:ext cx="124045" cy="71632"/>
                </a:xfrm>
                <a:custGeom>
                  <a:avLst/>
                  <a:gdLst/>
                  <a:ahLst/>
                  <a:cxnLst/>
                  <a:rect l="l" t="t" r="r" b="b"/>
                  <a:pathLst>
                    <a:path w="157" h="91" extrusionOk="0">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3" name="Google Shape;223;p26"/>
                <p:cNvSpPr/>
                <p:nvPr/>
              </p:nvSpPr>
              <p:spPr>
                <a:xfrm>
                  <a:off x="5452856" y="4065362"/>
                  <a:ext cx="124627" cy="71049"/>
                </a:xfrm>
                <a:custGeom>
                  <a:avLst/>
                  <a:gdLst/>
                  <a:ahLst/>
                  <a:cxnLst/>
                  <a:rect l="l" t="t" r="r" b="b"/>
                  <a:pathLst>
                    <a:path w="158" h="90" extrusionOk="0">
                      <a:moveTo>
                        <a:pt x="151" y="51"/>
                      </a:moveTo>
                      <a:cubicBezTo>
                        <a:pt x="90" y="86"/>
                        <a:pt x="90" y="86"/>
                        <a:pt x="90" y="86"/>
                      </a:cubicBezTo>
                      <a:cubicBezTo>
                        <a:pt x="84" y="90"/>
                        <a:pt x="75" y="90"/>
                        <a:pt x="69" y="87"/>
                      </a:cubicBezTo>
                      <a:cubicBezTo>
                        <a:pt x="6" y="51"/>
                        <a:pt x="6" y="51"/>
                        <a:pt x="6" y="51"/>
                      </a:cubicBezTo>
                      <a:cubicBezTo>
                        <a:pt x="0" y="47"/>
                        <a:pt x="1" y="42"/>
                        <a:pt x="7" y="39"/>
                      </a:cubicBezTo>
                      <a:cubicBezTo>
                        <a:pt x="68" y="3"/>
                        <a:pt x="68" y="3"/>
                        <a:pt x="68" y="3"/>
                      </a:cubicBezTo>
                      <a:cubicBezTo>
                        <a:pt x="74" y="0"/>
                        <a:pt x="83" y="0"/>
                        <a:pt x="89" y="3"/>
                      </a:cubicBezTo>
                      <a:cubicBezTo>
                        <a:pt x="152" y="39"/>
                        <a:pt x="152" y="39"/>
                        <a:pt x="152" y="39"/>
                      </a:cubicBezTo>
                      <a:cubicBezTo>
                        <a:pt x="158" y="42"/>
                        <a:pt x="157" y="48"/>
                        <a:pt x="151" y="51"/>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4" name="Google Shape;224;p26"/>
                <p:cNvSpPr/>
                <p:nvPr/>
              </p:nvSpPr>
              <p:spPr>
                <a:xfrm>
                  <a:off x="5368413" y="4016443"/>
                  <a:ext cx="124627" cy="71632"/>
                </a:xfrm>
                <a:custGeom>
                  <a:avLst/>
                  <a:gdLst/>
                  <a:ahLst/>
                  <a:cxnLst/>
                  <a:rect l="l" t="t" r="r" b="b"/>
                  <a:pathLst>
                    <a:path w="158" h="91" extrusionOk="0">
                      <a:moveTo>
                        <a:pt x="151" y="52"/>
                      </a:moveTo>
                      <a:cubicBezTo>
                        <a:pt x="90" y="87"/>
                        <a:pt x="90" y="87"/>
                        <a:pt x="90" y="87"/>
                      </a:cubicBezTo>
                      <a:cubicBezTo>
                        <a:pt x="84" y="90"/>
                        <a:pt x="74" y="91"/>
                        <a:pt x="69" y="88"/>
                      </a:cubicBezTo>
                      <a:cubicBezTo>
                        <a:pt x="5" y="51"/>
                        <a:pt x="5" y="51"/>
                        <a:pt x="5" y="51"/>
                      </a:cubicBezTo>
                      <a:cubicBezTo>
                        <a:pt x="0" y="48"/>
                        <a:pt x="1" y="42"/>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5" name="Google Shape;225;p26"/>
                <p:cNvSpPr/>
                <p:nvPr/>
              </p:nvSpPr>
              <p:spPr>
                <a:xfrm>
                  <a:off x="5549530" y="4009455"/>
                  <a:ext cx="124045" cy="71632"/>
                </a:xfrm>
                <a:custGeom>
                  <a:avLst/>
                  <a:gdLst/>
                  <a:ahLst/>
                  <a:cxnLst/>
                  <a:rect l="l" t="t" r="r" b="b"/>
                  <a:pathLst>
                    <a:path w="157" h="91" extrusionOk="0">
                      <a:moveTo>
                        <a:pt x="150" y="52"/>
                      </a:moveTo>
                      <a:cubicBezTo>
                        <a:pt x="90" y="87"/>
                        <a:pt x="90" y="87"/>
                        <a:pt x="90" y="87"/>
                      </a:cubicBezTo>
                      <a:cubicBezTo>
                        <a:pt x="83" y="90"/>
                        <a:pt x="74" y="91"/>
                        <a:pt x="69" y="88"/>
                      </a:cubicBezTo>
                      <a:cubicBezTo>
                        <a:pt x="5" y="51"/>
                        <a:pt x="5" y="51"/>
                        <a:pt x="5" y="51"/>
                      </a:cubicBezTo>
                      <a:cubicBezTo>
                        <a:pt x="0" y="48"/>
                        <a:pt x="0" y="42"/>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6" name="Google Shape;226;p26"/>
                <p:cNvSpPr/>
                <p:nvPr/>
              </p:nvSpPr>
              <p:spPr>
                <a:xfrm>
                  <a:off x="4248518" y="4733921"/>
                  <a:ext cx="167722" cy="96673"/>
                </a:xfrm>
                <a:custGeom>
                  <a:avLst/>
                  <a:gdLst/>
                  <a:ahLst/>
                  <a:cxnLst/>
                  <a:rect l="l" t="t" r="r" b="b"/>
                  <a:pathLst>
                    <a:path w="213" h="123" extrusionOk="0">
                      <a:moveTo>
                        <a:pt x="206" y="52"/>
                      </a:moveTo>
                      <a:cubicBezTo>
                        <a:pt x="90" y="119"/>
                        <a:pt x="90" y="119"/>
                        <a:pt x="90" y="119"/>
                      </a:cubicBezTo>
                      <a:cubicBezTo>
                        <a:pt x="84" y="122"/>
                        <a:pt x="74" y="123"/>
                        <a:pt x="69" y="120"/>
                      </a:cubicBezTo>
                      <a:cubicBezTo>
                        <a:pt x="5" y="83"/>
                        <a:pt x="5" y="83"/>
                        <a:pt x="5" y="83"/>
                      </a:cubicBezTo>
                      <a:cubicBezTo>
                        <a:pt x="0" y="80"/>
                        <a:pt x="0" y="74"/>
                        <a:pt x="7" y="71"/>
                      </a:cubicBezTo>
                      <a:cubicBezTo>
                        <a:pt x="123" y="4"/>
                        <a:pt x="123" y="4"/>
                        <a:pt x="123" y="4"/>
                      </a:cubicBezTo>
                      <a:cubicBezTo>
                        <a:pt x="129" y="0"/>
                        <a:pt x="138" y="0"/>
                        <a:pt x="144" y="3"/>
                      </a:cubicBezTo>
                      <a:cubicBezTo>
                        <a:pt x="207" y="40"/>
                        <a:pt x="207" y="40"/>
                        <a:pt x="207" y="40"/>
                      </a:cubicBezTo>
                      <a:cubicBezTo>
                        <a:pt x="213" y="43"/>
                        <a:pt x="212" y="48"/>
                        <a:pt x="206"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7" name="Google Shape;227;p26"/>
                <p:cNvSpPr/>
                <p:nvPr/>
              </p:nvSpPr>
              <p:spPr>
                <a:xfrm>
                  <a:off x="4386539" y="4653555"/>
                  <a:ext cx="168305" cy="96673"/>
                </a:xfrm>
                <a:custGeom>
                  <a:avLst/>
                  <a:gdLst/>
                  <a:ahLst/>
                  <a:cxnLst/>
                  <a:rect l="l" t="t" r="r" b="b"/>
                  <a:pathLst>
                    <a:path w="213" h="123" extrusionOk="0">
                      <a:moveTo>
                        <a:pt x="206" y="52"/>
                      </a:moveTo>
                      <a:cubicBezTo>
                        <a:pt x="90" y="119"/>
                        <a:pt x="90" y="119"/>
                        <a:pt x="90" y="119"/>
                      </a:cubicBezTo>
                      <a:cubicBezTo>
                        <a:pt x="84" y="123"/>
                        <a:pt x="75" y="123"/>
                        <a:pt x="69" y="120"/>
                      </a:cubicBezTo>
                      <a:cubicBezTo>
                        <a:pt x="6" y="84"/>
                        <a:pt x="6" y="84"/>
                        <a:pt x="6" y="84"/>
                      </a:cubicBezTo>
                      <a:cubicBezTo>
                        <a:pt x="0" y="80"/>
                        <a:pt x="1" y="75"/>
                        <a:pt x="7" y="72"/>
                      </a:cubicBezTo>
                      <a:cubicBezTo>
                        <a:pt x="123" y="4"/>
                        <a:pt x="123" y="4"/>
                        <a:pt x="123" y="4"/>
                      </a:cubicBezTo>
                      <a:cubicBezTo>
                        <a:pt x="129" y="1"/>
                        <a:pt x="139" y="0"/>
                        <a:pt x="144" y="4"/>
                      </a:cubicBezTo>
                      <a:cubicBezTo>
                        <a:pt x="208" y="40"/>
                        <a:pt x="208" y="40"/>
                        <a:pt x="208" y="40"/>
                      </a:cubicBezTo>
                      <a:cubicBezTo>
                        <a:pt x="213" y="43"/>
                        <a:pt x="212" y="49"/>
                        <a:pt x="206"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8" name="Google Shape;228;p26"/>
                <p:cNvSpPr/>
                <p:nvPr/>
              </p:nvSpPr>
              <p:spPr>
                <a:xfrm>
                  <a:off x="5081887" y="4253467"/>
                  <a:ext cx="168305" cy="96673"/>
                </a:xfrm>
                <a:custGeom>
                  <a:avLst/>
                  <a:gdLst/>
                  <a:ahLst/>
                  <a:cxnLst/>
                  <a:rect l="l" t="t" r="r" b="b"/>
                  <a:pathLst>
                    <a:path w="213" h="123" extrusionOk="0">
                      <a:moveTo>
                        <a:pt x="207" y="52"/>
                      </a:moveTo>
                      <a:cubicBezTo>
                        <a:pt x="90" y="119"/>
                        <a:pt x="90" y="119"/>
                        <a:pt x="90" y="119"/>
                      </a:cubicBezTo>
                      <a:cubicBezTo>
                        <a:pt x="84" y="122"/>
                        <a:pt x="75" y="123"/>
                        <a:pt x="69" y="120"/>
                      </a:cubicBezTo>
                      <a:cubicBezTo>
                        <a:pt x="6" y="83"/>
                        <a:pt x="6" y="83"/>
                        <a:pt x="6" y="83"/>
                      </a:cubicBezTo>
                      <a:cubicBezTo>
                        <a:pt x="0" y="80"/>
                        <a:pt x="1" y="74"/>
                        <a:pt x="7" y="71"/>
                      </a:cubicBezTo>
                      <a:cubicBezTo>
                        <a:pt x="123" y="4"/>
                        <a:pt x="123" y="4"/>
                        <a:pt x="123" y="4"/>
                      </a:cubicBezTo>
                      <a:cubicBezTo>
                        <a:pt x="130" y="0"/>
                        <a:pt x="139" y="0"/>
                        <a:pt x="144" y="3"/>
                      </a:cubicBezTo>
                      <a:cubicBezTo>
                        <a:pt x="208" y="40"/>
                        <a:pt x="208" y="40"/>
                        <a:pt x="208" y="40"/>
                      </a:cubicBezTo>
                      <a:cubicBezTo>
                        <a:pt x="213" y="43"/>
                        <a:pt x="213" y="48"/>
                        <a:pt x="207"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29" name="Google Shape;229;p26"/>
                <p:cNvSpPr/>
                <p:nvPr/>
              </p:nvSpPr>
              <p:spPr>
                <a:xfrm>
                  <a:off x="5220491" y="4173100"/>
                  <a:ext cx="168305" cy="96673"/>
                </a:xfrm>
                <a:custGeom>
                  <a:avLst/>
                  <a:gdLst/>
                  <a:ahLst/>
                  <a:cxnLst/>
                  <a:rect l="l" t="t" r="r" b="b"/>
                  <a:pathLst>
                    <a:path w="213" h="123" extrusionOk="0">
                      <a:moveTo>
                        <a:pt x="206" y="52"/>
                      </a:moveTo>
                      <a:cubicBezTo>
                        <a:pt x="90" y="119"/>
                        <a:pt x="90" y="119"/>
                        <a:pt x="90" y="119"/>
                      </a:cubicBezTo>
                      <a:cubicBezTo>
                        <a:pt x="84" y="123"/>
                        <a:pt x="74" y="123"/>
                        <a:pt x="69" y="120"/>
                      </a:cubicBezTo>
                      <a:cubicBezTo>
                        <a:pt x="5" y="84"/>
                        <a:pt x="5" y="84"/>
                        <a:pt x="5" y="84"/>
                      </a:cubicBezTo>
                      <a:cubicBezTo>
                        <a:pt x="0" y="80"/>
                        <a:pt x="1" y="75"/>
                        <a:pt x="7" y="71"/>
                      </a:cubicBezTo>
                      <a:cubicBezTo>
                        <a:pt x="123" y="4"/>
                        <a:pt x="123" y="4"/>
                        <a:pt x="123" y="4"/>
                      </a:cubicBezTo>
                      <a:cubicBezTo>
                        <a:pt x="129" y="1"/>
                        <a:pt x="138" y="0"/>
                        <a:pt x="144" y="4"/>
                      </a:cubicBezTo>
                      <a:cubicBezTo>
                        <a:pt x="207" y="40"/>
                        <a:pt x="207" y="40"/>
                        <a:pt x="207" y="40"/>
                      </a:cubicBezTo>
                      <a:cubicBezTo>
                        <a:pt x="213" y="43"/>
                        <a:pt x="212" y="49"/>
                        <a:pt x="206"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0" name="Google Shape;230;p26"/>
                <p:cNvSpPr/>
                <p:nvPr/>
              </p:nvSpPr>
              <p:spPr>
                <a:xfrm>
                  <a:off x="3968398" y="4403718"/>
                  <a:ext cx="124627" cy="71632"/>
                </a:xfrm>
                <a:custGeom>
                  <a:avLst/>
                  <a:gdLst/>
                  <a:ahLst/>
                  <a:cxnLst/>
                  <a:rect l="l" t="t" r="r" b="b"/>
                  <a:pathLst>
                    <a:path w="158" h="91" extrusionOk="0">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0"/>
                        <a:pt x="83" y="0"/>
                        <a:pt x="89" y="3"/>
                      </a:cubicBezTo>
                      <a:cubicBezTo>
                        <a:pt x="152" y="40"/>
                        <a:pt x="152" y="40"/>
                        <a:pt x="152" y="40"/>
                      </a:cubicBezTo>
                      <a:cubicBezTo>
                        <a:pt x="158" y="43"/>
                        <a:pt x="157" y="48"/>
                        <a:pt x="151"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1" name="Google Shape;231;p26"/>
                <p:cNvSpPr/>
                <p:nvPr/>
              </p:nvSpPr>
              <p:spPr>
                <a:xfrm>
                  <a:off x="3893273" y="3804461"/>
                  <a:ext cx="1425057" cy="821140"/>
                </a:xfrm>
                <a:custGeom>
                  <a:avLst/>
                  <a:gdLst/>
                  <a:ahLst/>
                  <a:cxnLst/>
                  <a:rect l="l" t="t" r="r" b="b"/>
                  <a:pathLst>
                    <a:path w="1806" h="1043" extrusionOk="0">
                      <a:moveTo>
                        <a:pt x="1799" y="52"/>
                      </a:moveTo>
                      <a:cubicBezTo>
                        <a:pt x="90" y="1039"/>
                        <a:pt x="90" y="1039"/>
                        <a:pt x="90" y="1039"/>
                      </a:cubicBezTo>
                      <a:cubicBezTo>
                        <a:pt x="84" y="1043"/>
                        <a:pt x="74" y="1043"/>
                        <a:pt x="69" y="1040"/>
                      </a:cubicBezTo>
                      <a:cubicBezTo>
                        <a:pt x="5" y="1003"/>
                        <a:pt x="5" y="1003"/>
                        <a:pt x="5" y="1003"/>
                      </a:cubicBezTo>
                      <a:cubicBezTo>
                        <a:pt x="0" y="1000"/>
                        <a:pt x="1" y="995"/>
                        <a:pt x="7" y="991"/>
                      </a:cubicBezTo>
                      <a:cubicBezTo>
                        <a:pt x="1716" y="4"/>
                        <a:pt x="1716" y="4"/>
                        <a:pt x="1716" y="4"/>
                      </a:cubicBezTo>
                      <a:cubicBezTo>
                        <a:pt x="1723" y="1"/>
                        <a:pt x="1732" y="0"/>
                        <a:pt x="1737" y="3"/>
                      </a:cubicBezTo>
                      <a:cubicBezTo>
                        <a:pt x="1801" y="40"/>
                        <a:pt x="1801" y="40"/>
                        <a:pt x="1801" y="40"/>
                      </a:cubicBezTo>
                      <a:cubicBezTo>
                        <a:pt x="1806" y="43"/>
                        <a:pt x="1806" y="48"/>
                        <a:pt x="1799"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2" name="Google Shape;232;p26"/>
                <p:cNvSpPr/>
                <p:nvPr/>
              </p:nvSpPr>
              <p:spPr>
                <a:xfrm>
                  <a:off x="3982958" y="3856874"/>
                  <a:ext cx="1426221" cy="821140"/>
                </a:xfrm>
                <a:custGeom>
                  <a:avLst/>
                  <a:gdLst/>
                  <a:ahLst/>
                  <a:cxnLst/>
                  <a:rect l="l" t="t" r="r" b="b"/>
                  <a:pathLst>
                    <a:path w="1807" h="1043" extrusionOk="0">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7" y="3"/>
                      </a:cubicBezTo>
                      <a:cubicBezTo>
                        <a:pt x="1801" y="40"/>
                        <a:pt x="1801" y="40"/>
                        <a:pt x="1801" y="40"/>
                      </a:cubicBezTo>
                      <a:cubicBezTo>
                        <a:pt x="1807" y="43"/>
                        <a:pt x="1806" y="48"/>
                        <a:pt x="1800"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3" name="Google Shape;233;p26"/>
                <p:cNvSpPr/>
                <p:nvPr/>
              </p:nvSpPr>
              <p:spPr>
                <a:xfrm>
                  <a:off x="4073225" y="3908705"/>
                  <a:ext cx="1426221" cy="821140"/>
                </a:xfrm>
                <a:custGeom>
                  <a:avLst/>
                  <a:gdLst/>
                  <a:ahLst/>
                  <a:cxnLst/>
                  <a:rect l="l" t="t" r="r" b="b"/>
                  <a:pathLst>
                    <a:path w="1807" h="1043" extrusionOk="0">
                      <a:moveTo>
                        <a:pt x="1800" y="52"/>
                      </a:moveTo>
                      <a:cubicBezTo>
                        <a:pt x="90" y="1039"/>
                        <a:pt x="90" y="1039"/>
                        <a:pt x="90" y="1039"/>
                      </a:cubicBezTo>
                      <a:cubicBezTo>
                        <a:pt x="84" y="1043"/>
                        <a:pt x="75" y="1043"/>
                        <a:pt x="69" y="1040"/>
                      </a:cubicBezTo>
                      <a:cubicBezTo>
                        <a:pt x="6" y="1003"/>
                        <a:pt x="6" y="1003"/>
                        <a:pt x="6" y="1003"/>
                      </a:cubicBezTo>
                      <a:cubicBezTo>
                        <a:pt x="0" y="1000"/>
                        <a:pt x="1" y="995"/>
                        <a:pt x="7" y="991"/>
                      </a:cubicBezTo>
                      <a:cubicBezTo>
                        <a:pt x="1717" y="4"/>
                        <a:pt x="1717" y="4"/>
                        <a:pt x="1717" y="4"/>
                      </a:cubicBezTo>
                      <a:cubicBezTo>
                        <a:pt x="1723" y="0"/>
                        <a:pt x="1732" y="0"/>
                        <a:pt x="1738" y="3"/>
                      </a:cubicBezTo>
                      <a:cubicBezTo>
                        <a:pt x="1801" y="40"/>
                        <a:pt x="1801" y="40"/>
                        <a:pt x="1801" y="40"/>
                      </a:cubicBezTo>
                      <a:cubicBezTo>
                        <a:pt x="1807" y="43"/>
                        <a:pt x="1806" y="48"/>
                        <a:pt x="1800"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4" name="Google Shape;234;p26"/>
                <p:cNvSpPr/>
                <p:nvPr/>
              </p:nvSpPr>
              <p:spPr>
                <a:xfrm>
                  <a:off x="4164074" y="4070603"/>
                  <a:ext cx="1233457" cy="711073"/>
                </a:xfrm>
                <a:custGeom>
                  <a:avLst/>
                  <a:gdLst/>
                  <a:ahLst/>
                  <a:cxnLst/>
                  <a:rect l="l" t="t" r="r" b="b"/>
                  <a:pathLst>
                    <a:path w="1563" h="903" extrusionOk="0">
                      <a:moveTo>
                        <a:pt x="1556" y="52"/>
                      </a:moveTo>
                      <a:cubicBezTo>
                        <a:pt x="90" y="899"/>
                        <a:pt x="90" y="899"/>
                        <a:pt x="90" y="899"/>
                      </a:cubicBezTo>
                      <a:cubicBezTo>
                        <a:pt x="83" y="903"/>
                        <a:pt x="74" y="903"/>
                        <a:pt x="69" y="900"/>
                      </a:cubicBezTo>
                      <a:cubicBezTo>
                        <a:pt x="5" y="863"/>
                        <a:pt x="5" y="863"/>
                        <a:pt x="5" y="863"/>
                      </a:cubicBezTo>
                      <a:cubicBezTo>
                        <a:pt x="0" y="860"/>
                        <a:pt x="0" y="855"/>
                        <a:pt x="7" y="851"/>
                      </a:cubicBezTo>
                      <a:cubicBezTo>
                        <a:pt x="1473" y="4"/>
                        <a:pt x="1473" y="4"/>
                        <a:pt x="1473" y="4"/>
                      </a:cubicBezTo>
                      <a:cubicBezTo>
                        <a:pt x="1479" y="1"/>
                        <a:pt x="1489" y="0"/>
                        <a:pt x="1494" y="3"/>
                      </a:cubicBezTo>
                      <a:cubicBezTo>
                        <a:pt x="1558" y="40"/>
                        <a:pt x="1558" y="40"/>
                        <a:pt x="1558" y="40"/>
                      </a:cubicBezTo>
                      <a:cubicBezTo>
                        <a:pt x="1563" y="43"/>
                        <a:pt x="1562" y="49"/>
                        <a:pt x="1556"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5" name="Google Shape;235;p26"/>
                <p:cNvSpPr/>
                <p:nvPr/>
              </p:nvSpPr>
              <p:spPr>
                <a:xfrm>
                  <a:off x="4058083" y="4351887"/>
                  <a:ext cx="124627" cy="71632"/>
                </a:xfrm>
                <a:custGeom>
                  <a:avLst/>
                  <a:gdLst/>
                  <a:ahLst/>
                  <a:cxnLst/>
                  <a:rect l="l" t="t" r="r" b="b"/>
                  <a:pathLst>
                    <a:path w="158" h="91" extrusionOk="0">
                      <a:moveTo>
                        <a:pt x="151" y="52"/>
                      </a:moveTo>
                      <a:cubicBezTo>
                        <a:pt x="90" y="87"/>
                        <a:pt x="90" y="87"/>
                        <a:pt x="90" y="87"/>
                      </a:cubicBezTo>
                      <a:cubicBezTo>
                        <a:pt x="84" y="91"/>
                        <a:pt x="74" y="91"/>
                        <a:pt x="69" y="88"/>
                      </a:cubicBezTo>
                      <a:cubicBezTo>
                        <a:pt x="5" y="51"/>
                        <a:pt x="5" y="51"/>
                        <a:pt x="5" y="51"/>
                      </a:cubicBezTo>
                      <a:cubicBezTo>
                        <a:pt x="0" y="48"/>
                        <a:pt x="1" y="43"/>
                        <a:pt x="7" y="39"/>
                      </a:cubicBezTo>
                      <a:cubicBezTo>
                        <a:pt x="68" y="4"/>
                        <a:pt x="68" y="4"/>
                        <a:pt x="68" y="4"/>
                      </a:cubicBezTo>
                      <a:cubicBezTo>
                        <a:pt x="74" y="1"/>
                        <a:pt x="83" y="0"/>
                        <a:pt x="88" y="3"/>
                      </a:cubicBezTo>
                      <a:cubicBezTo>
                        <a:pt x="152" y="40"/>
                        <a:pt x="152" y="40"/>
                        <a:pt x="152" y="40"/>
                      </a:cubicBezTo>
                      <a:cubicBezTo>
                        <a:pt x="158" y="43"/>
                        <a:pt x="157" y="49"/>
                        <a:pt x="151"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6" name="Google Shape;236;p26"/>
                <p:cNvSpPr/>
                <p:nvPr/>
              </p:nvSpPr>
              <p:spPr>
                <a:xfrm>
                  <a:off x="4148350" y="4300639"/>
                  <a:ext cx="123462" cy="71632"/>
                </a:xfrm>
                <a:custGeom>
                  <a:avLst/>
                  <a:gdLst/>
                  <a:ahLst/>
                  <a:cxnLst/>
                  <a:rect l="l" t="t" r="r" b="b"/>
                  <a:pathLst>
                    <a:path w="157" h="91" extrusionOk="0">
                      <a:moveTo>
                        <a:pt x="151" y="51"/>
                      </a:moveTo>
                      <a:cubicBezTo>
                        <a:pt x="90" y="87"/>
                        <a:pt x="90" y="87"/>
                        <a:pt x="90" y="87"/>
                      </a:cubicBezTo>
                      <a:cubicBezTo>
                        <a:pt x="84" y="90"/>
                        <a:pt x="74" y="91"/>
                        <a:pt x="69" y="87"/>
                      </a:cubicBezTo>
                      <a:cubicBezTo>
                        <a:pt x="5" y="51"/>
                        <a:pt x="5" y="51"/>
                        <a:pt x="5" y="51"/>
                      </a:cubicBezTo>
                      <a:cubicBezTo>
                        <a:pt x="0" y="48"/>
                        <a:pt x="1" y="42"/>
                        <a:pt x="7" y="39"/>
                      </a:cubicBezTo>
                      <a:cubicBezTo>
                        <a:pt x="67" y="4"/>
                        <a:pt x="67" y="4"/>
                        <a:pt x="67" y="4"/>
                      </a:cubicBezTo>
                      <a:cubicBezTo>
                        <a:pt x="74" y="0"/>
                        <a:pt x="83" y="0"/>
                        <a:pt x="88" y="3"/>
                      </a:cubicBezTo>
                      <a:cubicBezTo>
                        <a:pt x="152" y="39"/>
                        <a:pt x="152" y="39"/>
                        <a:pt x="152" y="39"/>
                      </a:cubicBezTo>
                      <a:cubicBezTo>
                        <a:pt x="157" y="43"/>
                        <a:pt x="157" y="48"/>
                        <a:pt x="151" y="51"/>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7" name="Google Shape;237;p26"/>
                <p:cNvSpPr/>
                <p:nvPr/>
              </p:nvSpPr>
              <p:spPr>
                <a:xfrm>
                  <a:off x="4238035" y="4248808"/>
                  <a:ext cx="124045" cy="71632"/>
                </a:xfrm>
                <a:custGeom>
                  <a:avLst/>
                  <a:gdLst/>
                  <a:ahLst/>
                  <a:cxnLst/>
                  <a:rect l="l" t="t" r="r" b="b"/>
                  <a:pathLst>
                    <a:path w="157" h="91" extrusionOk="0">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8" name="Google Shape;238;p26"/>
                <p:cNvSpPr/>
                <p:nvPr/>
              </p:nvSpPr>
              <p:spPr>
                <a:xfrm>
                  <a:off x="4444776" y="4128840"/>
                  <a:ext cx="124045" cy="71632"/>
                </a:xfrm>
                <a:custGeom>
                  <a:avLst/>
                  <a:gdLst/>
                  <a:ahLst/>
                  <a:cxnLst/>
                  <a:rect l="l" t="t" r="r" b="b"/>
                  <a:pathLst>
                    <a:path w="157" h="91" extrusionOk="0">
                      <a:moveTo>
                        <a:pt x="151" y="52"/>
                      </a:moveTo>
                      <a:cubicBezTo>
                        <a:pt x="90" y="87"/>
                        <a:pt x="90" y="87"/>
                        <a:pt x="90" y="87"/>
                      </a:cubicBezTo>
                      <a:cubicBezTo>
                        <a:pt x="84" y="91"/>
                        <a:pt x="74" y="91"/>
                        <a:pt x="69" y="88"/>
                      </a:cubicBezTo>
                      <a:cubicBezTo>
                        <a:pt x="5" y="52"/>
                        <a:pt x="5" y="52"/>
                        <a:pt x="5" y="52"/>
                      </a:cubicBezTo>
                      <a:cubicBezTo>
                        <a:pt x="0" y="48"/>
                        <a:pt x="1" y="43"/>
                        <a:pt x="7" y="39"/>
                      </a:cubicBezTo>
                      <a:cubicBezTo>
                        <a:pt x="67" y="4"/>
                        <a:pt x="67" y="4"/>
                        <a:pt x="67" y="4"/>
                      </a:cubicBezTo>
                      <a:cubicBezTo>
                        <a:pt x="74" y="1"/>
                        <a:pt x="83" y="0"/>
                        <a:pt x="88" y="4"/>
                      </a:cubicBezTo>
                      <a:cubicBezTo>
                        <a:pt x="152" y="40"/>
                        <a:pt x="152" y="40"/>
                        <a:pt x="152" y="40"/>
                      </a:cubicBezTo>
                      <a:cubicBezTo>
                        <a:pt x="157" y="43"/>
                        <a:pt x="157" y="49"/>
                        <a:pt x="151"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39" name="Google Shape;239;p26"/>
                <p:cNvSpPr/>
                <p:nvPr/>
              </p:nvSpPr>
              <p:spPr>
                <a:xfrm>
                  <a:off x="4535043" y="4078174"/>
                  <a:ext cx="123462" cy="71632"/>
                </a:xfrm>
                <a:custGeom>
                  <a:avLst/>
                  <a:gdLst/>
                  <a:ahLst/>
                  <a:cxnLst/>
                  <a:rect l="l" t="t" r="r" b="b"/>
                  <a:pathLst>
                    <a:path w="157" h="91" extrusionOk="0">
                      <a:moveTo>
                        <a:pt x="150" y="52"/>
                      </a:moveTo>
                      <a:cubicBezTo>
                        <a:pt x="90" y="87"/>
                        <a:pt x="90" y="87"/>
                        <a:pt x="90" y="87"/>
                      </a:cubicBezTo>
                      <a:cubicBezTo>
                        <a:pt x="84"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0" name="Google Shape;240;p26"/>
                <p:cNvSpPr/>
                <p:nvPr/>
              </p:nvSpPr>
              <p:spPr>
                <a:xfrm>
                  <a:off x="4624728" y="4025761"/>
                  <a:ext cx="124045" cy="71632"/>
                </a:xfrm>
                <a:custGeom>
                  <a:avLst/>
                  <a:gdLst/>
                  <a:ahLst/>
                  <a:cxnLst/>
                  <a:rect l="l" t="t" r="r" b="b"/>
                  <a:pathLst>
                    <a:path w="157" h="91" extrusionOk="0">
                      <a:moveTo>
                        <a:pt x="150" y="52"/>
                      </a:moveTo>
                      <a:cubicBezTo>
                        <a:pt x="90" y="87"/>
                        <a:pt x="90" y="87"/>
                        <a:pt x="90" y="87"/>
                      </a:cubicBezTo>
                      <a:cubicBezTo>
                        <a:pt x="83" y="91"/>
                        <a:pt x="74" y="91"/>
                        <a:pt x="69" y="88"/>
                      </a:cubicBezTo>
                      <a:cubicBezTo>
                        <a:pt x="5" y="51"/>
                        <a:pt x="5" y="51"/>
                        <a:pt x="5" y="51"/>
                      </a:cubicBezTo>
                      <a:cubicBezTo>
                        <a:pt x="0" y="48"/>
                        <a:pt x="0" y="43"/>
                        <a:pt x="6" y="39"/>
                      </a:cubicBezTo>
                      <a:cubicBezTo>
                        <a:pt x="67" y="4"/>
                        <a:pt x="67" y="4"/>
                        <a:pt x="67" y="4"/>
                      </a:cubicBezTo>
                      <a:cubicBezTo>
                        <a:pt x="73" y="0"/>
                        <a:pt x="83" y="0"/>
                        <a:pt x="88" y="3"/>
                      </a:cubicBezTo>
                      <a:cubicBezTo>
                        <a:pt x="152" y="40"/>
                        <a:pt x="152" y="40"/>
                        <a:pt x="152" y="40"/>
                      </a:cubicBezTo>
                      <a:cubicBezTo>
                        <a:pt x="157" y="43"/>
                        <a:pt x="156" y="48"/>
                        <a:pt x="150"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1" name="Google Shape;241;p26"/>
                <p:cNvSpPr/>
                <p:nvPr/>
              </p:nvSpPr>
              <p:spPr>
                <a:xfrm>
                  <a:off x="4713830" y="3973930"/>
                  <a:ext cx="124627" cy="71632"/>
                </a:xfrm>
                <a:custGeom>
                  <a:avLst/>
                  <a:gdLst/>
                  <a:ahLst/>
                  <a:cxnLst/>
                  <a:rect l="l" t="t" r="r" b="b"/>
                  <a:pathLst>
                    <a:path w="158" h="91" extrusionOk="0">
                      <a:moveTo>
                        <a:pt x="151" y="52"/>
                      </a:moveTo>
                      <a:cubicBezTo>
                        <a:pt x="90" y="87"/>
                        <a:pt x="90" y="87"/>
                        <a:pt x="90" y="87"/>
                      </a:cubicBezTo>
                      <a:cubicBezTo>
                        <a:pt x="84" y="91"/>
                        <a:pt x="75" y="91"/>
                        <a:pt x="70" y="88"/>
                      </a:cubicBezTo>
                      <a:cubicBezTo>
                        <a:pt x="6" y="51"/>
                        <a:pt x="6" y="51"/>
                        <a:pt x="6" y="51"/>
                      </a:cubicBezTo>
                      <a:cubicBezTo>
                        <a:pt x="0" y="48"/>
                        <a:pt x="1" y="43"/>
                        <a:pt x="7" y="39"/>
                      </a:cubicBezTo>
                      <a:cubicBezTo>
                        <a:pt x="68" y="4"/>
                        <a:pt x="68" y="4"/>
                        <a:pt x="68" y="4"/>
                      </a:cubicBezTo>
                      <a:cubicBezTo>
                        <a:pt x="74" y="1"/>
                        <a:pt x="84" y="0"/>
                        <a:pt x="89" y="3"/>
                      </a:cubicBezTo>
                      <a:cubicBezTo>
                        <a:pt x="153" y="40"/>
                        <a:pt x="153" y="40"/>
                        <a:pt x="153" y="40"/>
                      </a:cubicBezTo>
                      <a:cubicBezTo>
                        <a:pt x="158" y="43"/>
                        <a:pt x="157" y="49"/>
                        <a:pt x="151"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2" name="Google Shape;242;p26"/>
                <p:cNvSpPr/>
                <p:nvPr/>
              </p:nvSpPr>
              <p:spPr>
                <a:xfrm>
                  <a:off x="4921736" y="3855127"/>
                  <a:ext cx="124045" cy="71632"/>
                </a:xfrm>
                <a:custGeom>
                  <a:avLst/>
                  <a:gdLst/>
                  <a:ahLst/>
                  <a:cxnLst/>
                  <a:rect l="l" t="t" r="r" b="b"/>
                  <a:pathLst>
                    <a:path w="157" h="91" extrusionOk="0">
                      <a:moveTo>
                        <a:pt x="150" y="52"/>
                      </a:moveTo>
                      <a:cubicBezTo>
                        <a:pt x="90" y="87"/>
                        <a:pt x="90" y="87"/>
                        <a:pt x="90" y="87"/>
                      </a:cubicBezTo>
                      <a:cubicBezTo>
                        <a:pt x="83" y="90"/>
                        <a:pt x="74" y="91"/>
                        <a:pt x="69" y="88"/>
                      </a:cubicBezTo>
                      <a:cubicBezTo>
                        <a:pt x="5" y="51"/>
                        <a:pt x="5" y="51"/>
                        <a:pt x="5" y="51"/>
                      </a:cubicBezTo>
                      <a:cubicBezTo>
                        <a:pt x="0" y="48"/>
                        <a:pt x="0" y="42"/>
                        <a:pt x="7" y="39"/>
                      </a:cubicBezTo>
                      <a:cubicBezTo>
                        <a:pt x="67" y="4"/>
                        <a:pt x="67" y="4"/>
                        <a:pt x="67" y="4"/>
                      </a:cubicBezTo>
                      <a:cubicBezTo>
                        <a:pt x="73" y="0"/>
                        <a:pt x="83" y="0"/>
                        <a:pt x="88" y="3"/>
                      </a:cubicBezTo>
                      <a:cubicBezTo>
                        <a:pt x="152" y="40"/>
                        <a:pt x="152" y="40"/>
                        <a:pt x="152" y="40"/>
                      </a:cubicBezTo>
                      <a:cubicBezTo>
                        <a:pt x="157" y="43"/>
                        <a:pt x="157" y="48"/>
                        <a:pt x="150"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3" name="Google Shape;243;p26"/>
                <p:cNvSpPr/>
                <p:nvPr/>
              </p:nvSpPr>
              <p:spPr>
                <a:xfrm>
                  <a:off x="5462174" y="3958788"/>
                  <a:ext cx="124045" cy="71632"/>
                </a:xfrm>
                <a:custGeom>
                  <a:avLst/>
                  <a:gdLst/>
                  <a:ahLst/>
                  <a:cxnLst/>
                  <a:rect l="l" t="t" r="r" b="b"/>
                  <a:pathLst>
                    <a:path w="157" h="91" extrusionOk="0">
                      <a:moveTo>
                        <a:pt x="151" y="52"/>
                      </a:moveTo>
                      <a:cubicBezTo>
                        <a:pt x="90" y="87"/>
                        <a:pt x="90" y="87"/>
                        <a:pt x="90" y="87"/>
                      </a:cubicBezTo>
                      <a:cubicBezTo>
                        <a:pt x="84" y="90"/>
                        <a:pt x="74" y="91"/>
                        <a:pt x="69" y="88"/>
                      </a:cubicBezTo>
                      <a:cubicBezTo>
                        <a:pt x="5" y="51"/>
                        <a:pt x="5" y="51"/>
                        <a:pt x="5" y="51"/>
                      </a:cubicBezTo>
                      <a:cubicBezTo>
                        <a:pt x="0" y="48"/>
                        <a:pt x="1" y="43"/>
                        <a:pt x="7" y="39"/>
                      </a:cubicBezTo>
                      <a:cubicBezTo>
                        <a:pt x="67" y="4"/>
                        <a:pt x="67" y="4"/>
                        <a:pt x="67" y="4"/>
                      </a:cubicBezTo>
                      <a:cubicBezTo>
                        <a:pt x="74" y="0"/>
                        <a:pt x="83" y="0"/>
                        <a:pt x="88" y="3"/>
                      </a:cubicBezTo>
                      <a:cubicBezTo>
                        <a:pt x="152" y="40"/>
                        <a:pt x="152" y="40"/>
                        <a:pt x="152" y="40"/>
                      </a:cubicBezTo>
                      <a:cubicBezTo>
                        <a:pt x="157" y="43"/>
                        <a:pt x="157" y="48"/>
                        <a:pt x="151"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4" name="Google Shape;244;p26"/>
                <p:cNvSpPr/>
                <p:nvPr/>
              </p:nvSpPr>
              <p:spPr>
                <a:xfrm>
                  <a:off x="5011421" y="3803296"/>
                  <a:ext cx="124045" cy="71632"/>
                </a:xfrm>
                <a:custGeom>
                  <a:avLst/>
                  <a:gdLst/>
                  <a:ahLst/>
                  <a:cxnLst/>
                  <a:rect l="l" t="t" r="r" b="b"/>
                  <a:pathLst>
                    <a:path w="157" h="91" extrusionOk="0">
                      <a:moveTo>
                        <a:pt x="150" y="52"/>
                      </a:moveTo>
                      <a:cubicBezTo>
                        <a:pt x="89" y="87"/>
                        <a:pt x="89" y="87"/>
                        <a:pt x="89" y="87"/>
                      </a:cubicBezTo>
                      <a:cubicBezTo>
                        <a:pt x="83" y="91"/>
                        <a:pt x="74" y="91"/>
                        <a:pt x="69" y="88"/>
                      </a:cubicBezTo>
                      <a:cubicBezTo>
                        <a:pt x="5" y="51"/>
                        <a:pt x="5" y="51"/>
                        <a:pt x="5" y="51"/>
                      </a:cubicBezTo>
                      <a:cubicBezTo>
                        <a:pt x="0" y="48"/>
                        <a:pt x="0" y="43"/>
                        <a:pt x="6" y="39"/>
                      </a:cubicBezTo>
                      <a:cubicBezTo>
                        <a:pt x="67" y="4"/>
                        <a:pt x="67" y="4"/>
                        <a:pt x="67" y="4"/>
                      </a:cubicBezTo>
                      <a:cubicBezTo>
                        <a:pt x="73" y="1"/>
                        <a:pt x="83" y="0"/>
                        <a:pt x="88" y="3"/>
                      </a:cubicBezTo>
                      <a:cubicBezTo>
                        <a:pt x="152" y="40"/>
                        <a:pt x="152" y="40"/>
                        <a:pt x="152" y="40"/>
                      </a:cubicBezTo>
                      <a:cubicBezTo>
                        <a:pt x="157" y="43"/>
                        <a:pt x="156" y="49"/>
                        <a:pt x="150"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5" name="Google Shape;245;p26"/>
                <p:cNvSpPr/>
                <p:nvPr/>
              </p:nvSpPr>
              <p:spPr>
                <a:xfrm>
                  <a:off x="5100523" y="3751465"/>
                  <a:ext cx="124627" cy="71632"/>
                </a:xfrm>
                <a:custGeom>
                  <a:avLst/>
                  <a:gdLst/>
                  <a:ahLst/>
                  <a:cxnLst/>
                  <a:rect l="l" t="t" r="r" b="b"/>
                  <a:pathLst>
                    <a:path w="158" h="91" extrusionOk="0">
                      <a:moveTo>
                        <a:pt x="151" y="52"/>
                      </a:moveTo>
                      <a:cubicBezTo>
                        <a:pt x="90" y="87"/>
                        <a:pt x="90" y="87"/>
                        <a:pt x="90" y="87"/>
                      </a:cubicBezTo>
                      <a:cubicBezTo>
                        <a:pt x="84" y="91"/>
                        <a:pt x="75" y="91"/>
                        <a:pt x="69" y="88"/>
                      </a:cubicBezTo>
                      <a:cubicBezTo>
                        <a:pt x="6" y="51"/>
                        <a:pt x="6" y="51"/>
                        <a:pt x="6" y="51"/>
                      </a:cubicBezTo>
                      <a:cubicBezTo>
                        <a:pt x="0" y="48"/>
                        <a:pt x="1" y="43"/>
                        <a:pt x="7" y="39"/>
                      </a:cubicBezTo>
                      <a:cubicBezTo>
                        <a:pt x="68" y="4"/>
                        <a:pt x="68" y="4"/>
                        <a:pt x="68" y="4"/>
                      </a:cubicBezTo>
                      <a:cubicBezTo>
                        <a:pt x="74" y="1"/>
                        <a:pt x="83" y="0"/>
                        <a:pt x="89" y="4"/>
                      </a:cubicBezTo>
                      <a:cubicBezTo>
                        <a:pt x="153" y="40"/>
                        <a:pt x="153" y="40"/>
                        <a:pt x="153" y="40"/>
                      </a:cubicBezTo>
                      <a:cubicBezTo>
                        <a:pt x="158" y="43"/>
                        <a:pt x="157" y="49"/>
                        <a:pt x="151" y="52"/>
                      </a:cubicBezTo>
                      <a:close/>
                    </a:path>
                  </a:pathLst>
                </a:custGeom>
                <a:solidFill>
                  <a:srgbClr val="7424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246" name="Google Shape;246;p26"/>
              <p:cNvGrpSpPr/>
              <p:nvPr/>
            </p:nvGrpSpPr>
            <p:grpSpPr>
              <a:xfrm>
                <a:off x="3371291" y="2812014"/>
                <a:ext cx="979909" cy="1181568"/>
                <a:chOff x="3805335" y="2866847"/>
                <a:chExt cx="764068" cy="921308"/>
              </a:xfrm>
            </p:grpSpPr>
            <p:sp>
              <p:nvSpPr>
                <p:cNvPr id="247" name="Google Shape;247;p26"/>
                <p:cNvSpPr/>
                <p:nvPr/>
              </p:nvSpPr>
              <p:spPr>
                <a:xfrm>
                  <a:off x="3805335" y="2866847"/>
                  <a:ext cx="720973" cy="531120"/>
                </a:xfrm>
                <a:custGeom>
                  <a:avLst/>
                  <a:gdLst/>
                  <a:ahLst/>
                  <a:cxnLst/>
                  <a:rect l="l" t="t" r="r" b="b"/>
                  <a:pathLst>
                    <a:path w="913" h="674" extrusionOk="0">
                      <a:moveTo>
                        <a:pt x="32" y="674"/>
                      </a:moveTo>
                      <a:cubicBezTo>
                        <a:pt x="30" y="674"/>
                        <a:pt x="28" y="674"/>
                        <a:pt x="26" y="673"/>
                      </a:cubicBezTo>
                      <a:cubicBezTo>
                        <a:pt x="21" y="670"/>
                        <a:pt x="18" y="665"/>
                        <a:pt x="17" y="658"/>
                      </a:cubicBezTo>
                      <a:cubicBezTo>
                        <a:pt x="1" y="529"/>
                        <a:pt x="1" y="529"/>
                        <a:pt x="1" y="529"/>
                      </a:cubicBezTo>
                      <a:cubicBezTo>
                        <a:pt x="0" y="517"/>
                        <a:pt x="7" y="503"/>
                        <a:pt x="16" y="497"/>
                      </a:cubicBezTo>
                      <a:cubicBezTo>
                        <a:pt x="872" y="3"/>
                        <a:pt x="872" y="3"/>
                        <a:pt x="872" y="3"/>
                      </a:cubicBezTo>
                      <a:cubicBezTo>
                        <a:pt x="877" y="0"/>
                        <a:pt x="882" y="0"/>
                        <a:pt x="886" y="2"/>
                      </a:cubicBezTo>
                      <a:cubicBezTo>
                        <a:pt x="891" y="5"/>
                        <a:pt x="895" y="10"/>
                        <a:pt x="895" y="17"/>
                      </a:cubicBezTo>
                      <a:cubicBezTo>
                        <a:pt x="911" y="146"/>
                        <a:pt x="911" y="146"/>
                        <a:pt x="911" y="146"/>
                      </a:cubicBezTo>
                      <a:cubicBezTo>
                        <a:pt x="913" y="158"/>
                        <a:pt x="906" y="172"/>
                        <a:pt x="896" y="178"/>
                      </a:cubicBezTo>
                      <a:cubicBezTo>
                        <a:pt x="41" y="672"/>
                        <a:pt x="41" y="672"/>
                        <a:pt x="41" y="672"/>
                      </a:cubicBezTo>
                      <a:cubicBezTo>
                        <a:pt x="38" y="673"/>
                        <a:pt x="35" y="674"/>
                        <a:pt x="32" y="674"/>
                      </a:cubicBezTo>
                      <a:close/>
                      <a:moveTo>
                        <a:pt x="880" y="9"/>
                      </a:moveTo>
                      <a:cubicBezTo>
                        <a:pt x="879" y="9"/>
                        <a:pt x="877" y="10"/>
                        <a:pt x="876" y="11"/>
                      </a:cubicBezTo>
                      <a:cubicBezTo>
                        <a:pt x="21" y="504"/>
                        <a:pt x="21" y="504"/>
                        <a:pt x="21" y="504"/>
                      </a:cubicBezTo>
                      <a:cubicBezTo>
                        <a:pt x="14" y="508"/>
                        <a:pt x="9" y="519"/>
                        <a:pt x="10" y="528"/>
                      </a:cubicBezTo>
                      <a:cubicBezTo>
                        <a:pt x="25" y="657"/>
                        <a:pt x="25" y="657"/>
                        <a:pt x="25" y="657"/>
                      </a:cubicBezTo>
                      <a:cubicBezTo>
                        <a:pt x="26" y="661"/>
                        <a:pt x="27" y="664"/>
                        <a:pt x="30" y="665"/>
                      </a:cubicBezTo>
                      <a:cubicBezTo>
                        <a:pt x="32" y="666"/>
                        <a:pt x="35" y="666"/>
                        <a:pt x="37" y="664"/>
                      </a:cubicBezTo>
                      <a:cubicBezTo>
                        <a:pt x="892" y="171"/>
                        <a:pt x="892" y="171"/>
                        <a:pt x="892" y="171"/>
                      </a:cubicBezTo>
                      <a:cubicBezTo>
                        <a:pt x="899" y="167"/>
                        <a:pt x="904" y="156"/>
                        <a:pt x="903" y="147"/>
                      </a:cubicBezTo>
                      <a:cubicBezTo>
                        <a:pt x="887" y="18"/>
                        <a:pt x="887" y="18"/>
                        <a:pt x="887" y="18"/>
                      </a:cubicBezTo>
                      <a:cubicBezTo>
                        <a:pt x="887" y="14"/>
                        <a:pt x="885" y="11"/>
                        <a:pt x="883" y="10"/>
                      </a:cubicBezTo>
                      <a:cubicBezTo>
                        <a:pt x="882" y="9"/>
                        <a:pt x="881" y="9"/>
                        <a:pt x="880" y="9"/>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8" name="Google Shape;248;p26"/>
                <p:cNvSpPr/>
                <p:nvPr/>
              </p:nvSpPr>
              <p:spPr>
                <a:xfrm>
                  <a:off x="3829212" y="3063105"/>
                  <a:ext cx="720390" cy="530538"/>
                </a:xfrm>
                <a:custGeom>
                  <a:avLst/>
                  <a:gdLst/>
                  <a:ahLst/>
                  <a:cxnLst/>
                  <a:rect l="l" t="t" r="r" b="b"/>
                  <a:pathLst>
                    <a:path w="913" h="674" extrusionOk="0">
                      <a:moveTo>
                        <a:pt x="32" y="674"/>
                      </a:moveTo>
                      <a:cubicBezTo>
                        <a:pt x="30" y="674"/>
                        <a:pt x="28" y="673"/>
                        <a:pt x="26" y="672"/>
                      </a:cubicBezTo>
                      <a:cubicBezTo>
                        <a:pt x="21" y="670"/>
                        <a:pt x="18" y="665"/>
                        <a:pt x="17" y="658"/>
                      </a:cubicBezTo>
                      <a:cubicBezTo>
                        <a:pt x="2" y="529"/>
                        <a:pt x="2" y="529"/>
                        <a:pt x="2" y="529"/>
                      </a:cubicBezTo>
                      <a:cubicBezTo>
                        <a:pt x="0" y="516"/>
                        <a:pt x="7" y="502"/>
                        <a:pt x="17" y="497"/>
                      </a:cubicBezTo>
                      <a:cubicBezTo>
                        <a:pt x="872" y="3"/>
                        <a:pt x="872" y="3"/>
                        <a:pt x="872" y="3"/>
                      </a:cubicBezTo>
                      <a:cubicBezTo>
                        <a:pt x="877" y="0"/>
                        <a:pt x="882" y="0"/>
                        <a:pt x="887" y="2"/>
                      </a:cubicBezTo>
                      <a:cubicBezTo>
                        <a:pt x="891" y="4"/>
                        <a:pt x="895" y="10"/>
                        <a:pt x="896" y="16"/>
                      </a:cubicBezTo>
                      <a:cubicBezTo>
                        <a:pt x="911" y="145"/>
                        <a:pt x="911" y="145"/>
                        <a:pt x="911" y="145"/>
                      </a:cubicBezTo>
                      <a:cubicBezTo>
                        <a:pt x="913" y="158"/>
                        <a:pt x="906" y="172"/>
                        <a:pt x="896" y="178"/>
                      </a:cubicBezTo>
                      <a:cubicBezTo>
                        <a:pt x="41" y="671"/>
                        <a:pt x="41" y="671"/>
                        <a:pt x="41" y="671"/>
                      </a:cubicBezTo>
                      <a:cubicBezTo>
                        <a:pt x="38" y="673"/>
                        <a:pt x="35" y="674"/>
                        <a:pt x="32" y="674"/>
                      </a:cubicBezTo>
                      <a:close/>
                      <a:moveTo>
                        <a:pt x="880" y="9"/>
                      </a:moveTo>
                      <a:cubicBezTo>
                        <a:pt x="879" y="9"/>
                        <a:pt x="877" y="9"/>
                        <a:pt x="876" y="10"/>
                      </a:cubicBezTo>
                      <a:cubicBezTo>
                        <a:pt x="21" y="504"/>
                        <a:pt x="21" y="504"/>
                        <a:pt x="21" y="504"/>
                      </a:cubicBezTo>
                      <a:cubicBezTo>
                        <a:pt x="14" y="508"/>
                        <a:pt x="9" y="519"/>
                        <a:pt x="10" y="528"/>
                      </a:cubicBezTo>
                      <a:cubicBezTo>
                        <a:pt x="25" y="657"/>
                        <a:pt x="25" y="657"/>
                        <a:pt x="25" y="657"/>
                      </a:cubicBezTo>
                      <a:cubicBezTo>
                        <a:pt x="26" y="661"/>
                        <a:pt x="28" y="664"/>
                        <a:pt x="30" y="665"/>
                      </a:cubicBezTo>
                      <a:cubicBezTo>
                        <a:pt x="32" y="666"/>
                        <a:pt x="35" y="665"/>
                        <a:pt x="37" y="664"/>
                      </a:cubicBezTo>
                      <a:cubicBezTo>
                        <a:pt x="892" y="170"/>
                        <a:pt x="892" y="170"/>
                        <a:pt x="892" y="170"/>
                      </a:cubicBezTo>
                      <a:cubicBezTo>
                        <a:pt x="899" y="166"/>
                        <a:pt x="904" y="155"/>
                        <a:pt x="903" y="146"/>
                      </a:cubicBezTo>
                      <a:cubicBezTo>
                        <a:pt x="887" y="17"/>
                        <a:pt x="887" y="17"/>
                        <a:pt x="887" y="17"/>
                      </a:cubicBezTo>
                      <a:cubicBezTo>
                        <a:pt x="887" y="13"/>
                        <a:pt x="885" y="11"/>
                        <a:pt x="883" y="9"/>
                      </a:cubicBezTo>
                      <a:cubicBezTo>
                        <a:pt x="882" y="9"/>
                        <a:pt x="881" y="9"/>
                        <a:pt x="880" y="9"/>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49" name="Google Shape;249;p26"/>
                <p:cNvSpPr/>
                <p:nvPr/>
              </p:nvSpPr>
              <p:spPr>
                <a:xfrm>
                  <a:off x="3857166" y="3259946"/>
                  <a:ext cx="712237" cy="528209"/>
                </a:xfrm>
                <a:custGeom>
                  <a:avLst/>
                  <a:gdLst/>
                  <a:ahLst/>
                  <a:cxnLst/>
                  <a:rect l="l" t="t" r="r" b="b"/>
                  <a:pathLst>
                    <a:path w="903" h="671" extrusionOk="0">
                      <a:moveTo>
                        <a:pt x="889" y="173"/>
                      </a:moveTo>
                      <a:cubicBezTo>
                        <a:pt x="34" y="666"/>
                        <a:pt x="34" y="666"/>
                        <a:pt x="34" y="666"/>
                      </a:cubicBezTo>
                      <a:cubicBezTo>
                        <a:pt x="26" y="671"/>
                        <a:pt x="18" y="667"/>
                        <a:pt x="16" y="656"/>
                      </a:cubicBezTo>
                      <a:cubicBezTo>
                        <a:pt x="1" y="527"/>
                        <a:pt x="1" y="527"/>
                        <a:pt x="1" y="527"/>
                      </a:cubicBezTo>
                      <a:cubicBezTo>
                        <a:pt x="0" y="516"/>
                        <a:pt x="5" y="504"/>
                        <a:pt x="14" y="499"/>
                      </a:cubicBezTo>
                      <a:cubicBezTo>
                        <a:pt x="869" y="5"/>
                        <a:pt x="869" y="5"/>
                        <a:pt x="869" y="5"/>
                      </a:cubicBezTo>
                      <a:cubicBezTo>
                        <a:pt x="877" y="0"/>
                        <a:pt x="885" y="5"/>
                        <a:pt x="887" y="16"/>
                      </a:cubicBezTo>
                      <a:cubicBezTo>
                        <a:pt x="902" y="145"/>
                        <a:pt x="902" y="145"/>
                        <a:pt x="902" y="145"/>
                      </a:cubicBezTo>
                      <a:cubicBezTo>
                        <a:pt x="903" y="155"/>
                        <a:pt x="898" y="168"/>
                        <a:pt x="889" y="173"/>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0" name="Google Shape;250;p26"/>
                <p:cNvSpPr/>
                <p:nvPr/>
              </p:nvSpPr>
              <p:spPr>
                <a:xfrm>
                  <a:off x="3882790" y="3477169"/>
                  <a:ext cx="34360" cy="42513"/>
                </a:xfrm>
                <a:custGeom>
                  <a:avLst/>
                  <a:gdLst/>
                  <a:ahLst/>
                  <a:cxnLst/>
                  <a:rect l="l" t="t" r="r" b="b"/>
                  <a:pathLst>
                    <a:path w="43" h="54" extrusionOk="0">
                      <a:moveTo>
                        <a:pt x="41" y="16"/>
                      </a:moveTo>
                      <a:cubicBezTo>
                        <a:pt x="43" y="27"/>
                        <a:pt x="36" y="42"/>
                        <a:pt x="25" y="48"/>
                      </a:cubicBezTo>
                      <a:cubicBezTo>
                        <a:pt x="15" y="54"/>
                        <a:pt x="4" y="50"/>
                        <a:pt x="2" y="38"/>
                      </a:cubicBezTo>
                      <a:cubicBezTo>
                        <a:pt x="0" y="27"/>
                        <a:pt x="7" y="13"/>
                        <a:pt x="18" y="6"/>
                      </a:cubicBezTo>
                      <a:cubicBezTo>
                        <a:pt x="28" y="0"/>
                        <a:pt x="39" y="4"/>
                        <a:pt x="41" y="16"/>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1" name="Google Shape;251;p26"/>
                <p:cNvSpPr/>
                <p:nvPr/>
              </p:nvSpPr>
              <p:spPr>
                <a:xfrm>
                  <a:off x="3933456" y="3448051"/>
                  <a:ext cx="33777" cy="42513"/>
                </a:xfrm>
                <a:custGeom>
                  <a:avLst/>
                  <a:gdLst/>
                  <a:ahLst/>
                  <a:cxnLst/>
                  <a:rect l="l" t="t" r="r" b="b"/>
                  <a:pathLst>
                    <a:path w="43" h="54" extrusionOk="0">
                      <a:moveTo>
                        <a:pt x="41" y="16"/>
                      </a:moveTo>
                      <a:cubicBezTo>
                        <a:pt x="43" y="27"/>
                        <a:pt x="37" y="41"/>
                        <a:pt x="26" y="48"/>
                      </a:cubicBezTo>
                      <a:cubicBezTo>
                        <a:pt x="15" y="54"/>
                        <a:pt x="5" y="50"/>
                        <a:pt x="2" y="38"/>
                      </a:cubicBezTo>
                      <a:cubicBezTo>
                        <a:pt x="0" y="27"/>
                        <a:pt x="7" y="12"/>
                        <a:pt x="18" y="6"/>
                      </a:cubicBezTo>
                      <a:cubicBezTo>
                        <a:pt x="29" y="0"/>
                        <a:pt x="39" y="4"/>
                        <a:pt x="41" y="16"/>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2" name="Google Shape;252;p26"/>
                <p:cNvSpPr/>
                <p:nvPr/>
              </p:nvSpPr>
              <p:spPr>
                <a:xfrm>
                  <a:off x="3984704" y="3418933"/>
                  <a:ext cx="33777" cy="42513"/>
                </a:xfrm>
                <a:custGeom>
                  <a:avLst/>
                  <a:gdLst/>
                  <a:ahLst/>
                  <a:cxnLst/>
                  <a:rect l="l" t="t" r="r" b="b"/>
                  <a:pathLst>
                    <a:path w="43" h="54" extrusionOk="0">
                      <a:moveTo>
                        <a:pt x="41" y="16"/>
                      </a:moveTo>
                      <a:cubicBezTo>
                        <a:pt x="43" y="27"/>
                        <a:pt x="36" y="41"/>
                        <a:pt x="25" y="47"/>
                      </a:cubicBezTo>
                      <a:cubicBezTo>
                        <a:pt x="14" y="54"/>
                        <a:pt x="4" y="49"/>
                        <a:pt x="2" y="38"/>
                      </a:cubicBezTo>
                      <a:cubicBezTo>
                        <a:pt x="0" y="27"/>
                        <a:pt x="7" y="12"/>
                        <a:pt x="17" y="6"/>
                      </a:cubicBezTo>
                      <a:cubicBezTo>
                        <a:pt x="28" y="0"/>
                        <a:pt x="39" y="4"/>
                        <a:pt x="41" y="16"/>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3" name="Google Shape;253;p26"/>
                <p:cNvSpPr/>
                <p:nvPr/>
              </p:nvSpPr>
              <p:spPr>
                <a:xfrm>
                  <a:off x="4035371" y="3389814"/>
                  <a:ext cx="33777" cy="42513"/>
                </a:xfrm>
                <a:custGeom>
                  <a:avLst/>
                  <a:gdLst/>
                  <a:ahLst/>
                  <a:cxnLst/>
                  <a:rect l="l" t="t" r="r" b="b"/>
                  <a:pathLst>
                    <a:path w="43" h="54" extrusionOk="0">
                      <a:moveTo>
                        <a:pt x="41" y="15"/>
                      </a:moveTo>
                      <a:cubicBezTo>
                        <a:pt x="43" y="27"/>
                        <a:pt x="36" y="41"/>
                        <a:pt x="26" y="47"/>
                      </a:cubicBezTo>
                      <a:cubicBezTo>
                        <a:pt x="15" y="54"/>
                        <a:pt x="4" y="49"/>
                        <a:pt x="2" y="38"/>
                      </a:cubicBezTo>
                      <a:cubicBezTo>
                        <a:pt x="0" y="26"/>
                        <a:pt x="7" y="12"/>
                        <a:pt x="18" y="6"/>
                      </a:cubicBezTo>
                      <a:cubicBezTo>
                        <a:pt x="29" y="0"/>
                        <a:pt x="39" y="4"/>
                        <a:pt x="41" y="15"/>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4" name="Google Shape;254;p26"/>
                <p:cNvSpPr/>
                <p:nvPr/>
              </p:nvSpPr>
              <p:spPr>
                <a:xfrm>
                  <a:off x="4086619" y="3360696"/>
                  <a:ext cx="33777" cy="41931"/>
                </a:xfrm>
                <a:custGeom>
                  <a:avLst/>
                  <a:gdLst/>
                  <a:ahLst/>
                  <a:cxnLst/>
                  <a:rect l="l" t="t" r="r" b="b"/>
                  <a:pathLst>
                    <a:path w="43" h="53" extrusionOk="0">
                      <a:moveTo>
                        <a:pt x="41" y="15"/>
                      </a:moveTo>
                      <a:cubicBezTo>
                        <a:pt x="43" y="27"/>
                        <a:pt x="36" y="41"/>
                        <a:pt x="25" y="47"/>
                      </a:cubicBezTo>
                      <a:cubicBezTo>
                        <a:pt x="14" y="53"/>
                        <a:pt x="4" y="49"/>
                        <a:pt x="2" y="38"/>
                      </a:cubicBezTo>
                      <a:cubicBezTo>
                        <a:pt x="0" y="26"/>
                        <a:pt x="6" y="12"/>
                        <a:pt x="17" y="6"/>
                      </a:cubicBezTo>
                      <a:cubicBezTo>
                        <a:pt x="28" y="0"/>
                        <a:pt x="38" y="4"/>
                        <a:pt x="41" y="15"/>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5" name="Google Shape;255;p26"/>
                <p:cNvSpPr/>
                <p:nvPr/>
              </p:nvSpPr>
              <p:spPr>
                <a:xfrm>
                  <a:off x="4137285" y="3330995"/>
                  <a:ext cx="33777" cy="42513"/>
                </a:xfrm>
                <a:custGeom>
                  <a:avLst/>
                  <a:gdLst/>
                  <a:ahLst/>
                  <a:cxnLst/>
                  <a:rect l="l" t="t" r="r" b="b"/>
                  <a:pathLst>
                    <a:path w="43" h="54" extrusionOk="0">
                      <a:moveTo>
                        <a:pt x="41" y="16"/>
                      </a:moveTo>
                      <a:cubicBezTo>
                        <a:pt x="43" y="27"/>
                        <a:pt x="36" y="42"/>
                        <a:pt x="25" y="48"/>
                      </a:cubicBezTo>
                      <a:cubicBezTo>
                        <a:pt x="15" y="54"/>
                        <a:pt x="4" y="50"/>
                        <a:pt x="2" y="38"/>
                      </a:cubicBezTo>
                      <a:cubicBezTo>
                        <a:pt x="0" y="27"/>
                        <a:pt x="7" y="13"/>
                        <a:pt x="18" y="7"/>
                      </a:cubicBezTo>
                      <a:cubicBezTo>
                        <a:pt x="28" y="0"/>
                        <a:pt x="39" y="5"/>
                        <a:pt x="41" y="16"/>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 name="Google Shape;256;p26"/>
                <p:cNvSpPr/>
                <p:nvPr/>
              </p:nvSpPr>
              <p:spPr>
                <a:xfrm>
                  <a:off x="4187369" y="3301876"/>
                  <a:ext cx="34360" cy="42513"/>
                </a:xfrm>
                <a:custGeom>
                  <a:avLst/>
                  <a:gdLst/>
                  <a:ahLst/>
                  <a:cxnLst/>
                  <a:rect l="l" t="t" r="r" b="b"/>
                  <a:pathLst>
                    <a:path w="43" h="54" extrusionOk="0">
                      <a:moveTo>
                        <a:pt x="41" y="16"/>
                      </a:moveTo>
                      <a:cubicBezTo>
                        <a:pt x="43" y="27"/>
                        <a:pt x="36" y="42"/>
                        <a:pt x="26" y="48"/>
                      </a:cubicBezTo>
                      <a:cubicBezTo>
                        <a:pt x="15" y="54"/>
                        <a:pt x="5" y="50"/>
                        <a:pt x="2" y="38"/>
                      </a:cubicBezTo>
                      <a:cubicBezTo>
                        <a:pt x="0" y="27"/>
                        <a:pt x="7" y="13"/>
                        <a:pt x="18" y="6"/>
                      </a:cubicBezTo>
                      <a:cubicBezTo>
                        <a:pt x="29" y="0"/>
                        <a:pt x="39" y="4"/>
                        <a:pt x="41" y="16"/>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57" name="Google Shape;257;p26"/>
              <p:cNvSpPr/>
              <p:nvPr/>
            </p:nvSpPr>
            <p:spPr>
              <a:xfrm>
                <a:off x="2463082" y="1800735"/>
                <a:ext cx="2476659" cy="3181716"/>
              </a:xfrm>
              <a:custGeom>
                <a:avLst/>
                <a:gdLst/>
                <a:ahLst/>
                <a:cxnLst/>
                <a:rect l="l" t="t" r="r" b="b"/>
                <a:pathLst>
                  <a:path w="2447" h="3151" extrusionOk="0">
                    <a:moveTo>
                      <a:pt x="209" y="3112"/>
                    </a:moveTo>
                    <a:cubicBezTo>
                      <a:pt x="14" y="1438"/>
                      <a:pt x="14" y="1438"/>
                      <a:pt x="14" y="1438"/>
                    </a:cubicBezTo>
                    <a:cubicBezTo>
                      <a:pt x="10" y="1410"/>
                      <a:pt x="18" y="1394"/>
                      <a:pt x="45" y="1375"/>
                    </a:cubicBezTo>
                    <a:cubicBezTo>
                      <a:pt x="2395" y="18"/>
                      <a:pt x="2395" y="18"/>
                      <a:pt x="2395" y="18"/>
                    </a:cubicBezTo>
                    <a:cubicBezTo>
                      <a:pt x="2412" y="9"/>
                      <a:pt x="2431" y="9"/>
                      <a:pt x="2447" y="16"/>
                    </a:cubicBezTo>
                    <a:cubicBezTo>
                      <a:pt x="2429" y="3"/>
                      <a:pt x="2405" y="0"/>
                      <a:pt x="2384" y="12"/>
                    </a:cubicBezTo>
                    <a:cubicBezTo>
                      <a:pt x="35" y="1369"/>
                      <a:pt x="35" y="1369"/>
                      <a:pt x="35" y="1369"/>
                    </a:cubicBezTo>
                    <a:cubicBezTo>
                      <a:pt x="13" y="1382"/>
                      <a:pt x="0" y="1407"/>
                      <a:pt x="3" y="1432"/>
                    </a:cubicBezTo>
                    <a:cubicBezTo>
                      <a:pt x="198" y="3106"/>
                      <a:pt x="198" y="3106"/>
                      <a:pt x="198" y="3106"/>
                    </a:cubicBezTo>
                    <a:cubicBezTo>
                      <a:pt x="201" y="3127"/>
                      <a:pt x="214" y="3143"/>
                      <a:pt x="231" y="3151"/>
                    </a:cubicBezTo>
                    <a:cubicBezTo>
                      <a:pt x="219" y="3142"/>
                      <a:pt x="211" y="3129"/>
                      <a:pt x="209" y="3112"/>
                    </a:cubicBezTo>
                    <a:close/>
                  </a:path>
                </a:pathLst>
              </a:custGeom>
              <a:gradFill>
                <a:gsLst>
                  <a:gs pos="0">
                    <a:schemeClr val="accent3"/>
                  </a:gs>
                  <a:gs pos="35000">
                    <a:schemeClr val="accent3"/>
                  </a:gs>
                  <a:gs pos="100000">
                    <a:srgbClr val="F1CEF1"/>
                  </a:gs>
                </a:gsLst>
                <a:lin ang="11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258" name="Google Shape;258;p26"/>
            <p:cNvGrpSpPr/>
            <p:nvPr/>
          </p:nvGrpSpPr>
          <p:grpSpPr>
            <a:xfrm>
              <a:off x="6204725" y="979884"/>
              <a:ext cx="1177550" cy="963072"/>
              <a:chOff x="-8039100" y="-2208213"/>
              <a:chExt cx="11287125" cy="9231313"/>
            </a:xfrm>
          </p:grpSpPr>
          <p:sp>
            <p:nvSpPr>
              <p:cNvPr id="259" name="Google Shape;259;p26"/>
              <p:cNvSpPr/>
              <p:nvPr/>
            </p:nvSpPr>
            <p:spPr>
              <a:xfrm>
                <a:off x="-7607300" y="-2208213"/>
                <a:ext cx="10855325" cy="8896350"/>
              </a:xfrm>
              <a:custGeom>
                <a:avLst/>
                <a:gdLst/>
                <a:ahLst/>
                <a:cxnLst/>
                <a:rect l="l" t="t" r="r" b="b"/>
                <a:pathLst>
                  <a:path w="227" h="186" extrusionOk="0">
                    <a:moveTo>
                      <a:pt x="0" y="29"/>
                    </a:moveTo>
                    <a:cubicBezTo>
                      <a:pt x="39" y="6"/>
                      <a:pt x="39" y="6"/>
                      <a:pt x="39" y="6"/>
                    </a:cubicBezTo>
                    <a:cubicBezTo>
                      <a:pt x="39" y="6"/>
                      <a:pt x="39" y="6"/>
                      <a:pt x="39" y="6"/>
                    </a:cubicBezTo>
                    <a:cubicBezTo>
                      <a:pt x="44" y="3"/>
                      <a:pt x="52" y="3"/>
                      <a:pt x="61" y="8"/>
                    </a:cubicBezTo>
                    <a:cubicBezTo>
                      <a:pt x="64" y="10"/>
                      <a:pt x="67" y="12"/>
                      <a:pt x="70" y="15"/>
                    </a:cubicBezTo>
                    <a:cubicBezTo>
                      <a:pt x="85" y="6"/>
                      <a:pt x="85" y="6"/>
                      <a:pt x="85" y="6"/>
                    </a:cubicBezTo>
                    <a:cubicBezTo>
                      <a:pt x="85" y="6"/>
                      <a:pt x="85" y="6"/>
                      <a:pt x="85" y="6"/>
                    </a:cubicBezTo>
                    <a:cubicBezTo>
                      <a:pt x="94" y="0"/>
                      <a:pt x="106" y="0"/>
                      <a:pt x="120" y="8"/>
                    </a:cubicBezTo>
                    <a:cubicBezTo>
                      <a:pt x="137" y="18"/>
                      <a:pt x="152" y="38"/>
                      <a:pt x="161" y="59"/>
                    </a:cubicBezTo>
                    <a:cubicBezTo>
                      <a:pt x="163" y="59"/>
                      <a:pt x="166" y="60"/>
                      <a:pt x="169" y="61"/>
                    </a:cubicBezTo>
                    <a:cubicBezTo>
                      <a:pt x="181" y="68"/>
                      <a:pt x="190" y="84"/>
                      <a:pt x="190" y="97"/>
                    </a:cubicBezTo>
                    <a:cubicBezTo>
                      <a:pt x="190" y="97"/>
                      <a:pt x="190" y="98"/>
                      <a:pt x="190" y="98"/>
                    </a:cubicBezTo>
                    <a:cubicBezTo>
                      <a:pt x="193" y="98"/>
                      <a:pt x="197" y="99"/>
                      <a:pt x="200" y="101"/>
                    </a:cubicBezTo>
                    <a:cubicBezTo>
                      <a:pt x="215" y="110"/>
                      <a:pt x="227" y="130"/>
                      <a:pt x="227" y="147"/>
                    </a:cubicBezTo>
                    <a:cubicBezTo>
                      <a:pt x="227" y="155"/>
                      <a:pt x="224" y="161"/>
                      <a:pt x="219" y="164"/>
                    </a:cubicBezTo>
                    <a:cubicBezTo>
                      <a:pt x="219" y="164"/>
                      <a:pt x="219" y="164"/>
                      <a:pt x="219" y="164"/>
                    </a:cubicBezTo>
                    <a:cubicBezTo>
                      <a:pt x="219" y="164"/>
                      <a:pt x="219" y="164"/>
                      <a:pt x="219" y="164"/>
                    </a:cubicBezTo>
                    <a:cubicBezTo>
                      <a:pt x="219" y="164"/>
                      <a:pt x="219" y="164"/>
                      <a:pt x="219" y="164"/>
                    </a:cubicBezTo>
                    <a:cubicBezTo>
                      <a:pt x="181" y="186"/>
                      <a:pt x="181" y="186"/>
                      <a:pt x="181" y="186"/>
                    </a:cubicBezTo>
                    <a:cubicBezTo>
                      <a:pt x="173" y="146"/>
                      <a:pt x="173" y="146"/>
                      <a:pt x="173" y="146"/>
                    </a:cubicBezTo>
                    <a:cubicBezTo>
                      <a:pt x="61" y="82"/>
                      <a:pt x="61" y="82"/>
                      <a:pt x="61" y="82"/>
                    </a:cubicBezTo>
                    <a:cubicBezTo>
                      <a:pt x="47" y="74"/>
                      <a:pt x="35" y="56"/>
                      <a:pt x="31" y="39"/>
                    </a:cubicBezTo>
                    <a:lnTo>
                      <a:pt x="0" y="29"/>
                    </a:lnTo>
                    <a:close/>
                  </a:path>
                </a:pathLst>
              </a:custGeom>
              <a:gradFill>
                <a:gsLst>
                  <a:gs pos="0">
                    <a:srgbClr val="D173D4"/>
                  </a:gs>
                  <a:gs pos="100000">
                    <a:srgbClr val="F1CEF1"/>
                  </a:gs>
                </a:gsLst>
                <a:lin ang="135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0" name="Google Shape;260;p26"/>
              <p:cNvSpPr/>
              <p:nvPr/>
            </p:nvSpPr>
            <p:spPr>
              <a:xfrm>
                <a:off x="-8039100" y="-1346200"/>
                <a:ext cx="9469438" cy="8369300"/>
              </a:xfrm>
              <a:custGeom>
                <a:avLst/>
                <a:gdLst/>
                <a:ahLst/>
                <a:cxnLst/>
                <a:rect l="l" t="t" r="r" b="b"/>
                <a:pathLst>
                  <a:path w="198" h="175" extrusionOk="0">
                    <a:moveTo>
                      <a:pt x="32" y="13"/>
                    </a:moveTo>
                    <a:cubicBezTo>
                      <a:pt x="37" y="16"/>
                      <a:pt x="42" y="20"/>
                      <a:pt x="46" y="24"/>
                    </a:cubicBezTo>
                    <a:cubicBezTo>
                      <a:pt x="52" y="6"/>
                      <a:pt x="70" y="0"/>
                      <a:pt x="91" y="12"/>
                    </a:cubicBezTo>
                    <a:cubicBezTo>
                      <a:pt x="108" y="22"/>
                      <a:pt x="123" y="42"/>
                      <a:pt x="131" y="63"/>
                    </a:cubicBezTo>
                    <a:cubicBezTo>
                      <a:pt x="134" y="63"/>
                      <a:pt x="137" y="64"/>
                      <a:pt x="140" y="66"/>
                    </a:cubicBezTo>
                    <a:cubicBezTo>
                      <a:pt x="151" y="72"/>
                      <a:pt x="161" y="88"/>
                      <a:pt x="161" y="101"/>
                    </a:cubicBezTo>
                    <a:cubicBezTo>
                      <a:pt x="161" y="101"/>
                      <a:pt x="161" y="102"/>
                      <a:pt x="161" y="102"/>
                    </a:cubicBezTo>
                    <a:cubicBezTo>
                      <a:pt x="164" y="102"/>
                      <a:pt x="167" y="103"/>
                      <a:pt x="171" y="106"/>
                    </a:cubicBezTo>
                    <a:cubicBezTo>
                      <a:pt x="186" y="114"/>
                      <a:pt x="198" y="134"/>
                      <a:pt x="198" y="151"/>
                    </a:cubicBezTo>
                    <a:cubicBezTo>
                      <a:pt x="198" y="168"/>
                      <a:pt x="186" y="175"/>
                      <a:pt x="171" y="166"/>
                    </a:cubicBezTo>
                    <a:cubicBezTo>
                      <a:pt x="32" y="86"/>
                      <a:pt x="32" y="86"/>
                      <a:pt x="32" y="86"/>
                    </a:cubicBezTo>
                    <a:cubicBezTo>
                      <a:pt x="14" y="76"/>
                      <a:pt x="0" y="51"/>
                      <a:pt x="0" y="31"/>
                    </a:cubicBezTo>
                    <a:cubicBezTo>
                      <a:pt x="0" y="11"/>
                      <a:pt x="14" y="3"/>
                      <a:pt x="32" y="13"/>
                    </a:cubicBezTo>
                    <a:close/>
                  </a:path>
                </a:pathLst>
              </a:custGeom>
              <a:gradFill>
                <a:gsLst>
                  <a:gs pos="0">
                    <a:schemeClr val="accent3"/>
                  </a:gs>
                  <a:gs pos="100000">
                    <a:srgbClr val="D173D4"/>
                  </a:gs>
                </a:gsLst>
                <a:lin ang="135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61" name="Google Shape;261;p26"/>
            <p:cNvSpPr/>
            <p:nvPr/>
          </p:nvSpPr>
          <p:spPr>
            <a:xfrm>
              <a:off x="4783204" y="1473236"/>
              <a:ext cx="1900238" cy="3117850"/>
            </a:xfrm>
            <a:custGeom>
              <a:avLst/>
              <a:gdLst/>
              <a:ahLst/>
              <a:cxnLst/>
              <a:rect l="l" t="t" r="r" b="b"/>
              <a:pathLst>
                <a:path w="504" h="830" extrusionOk="0">
                  <a:moveTo>
                    <a:pt x="2" y="830"/>
                  </a:moveTo>
                  <a:cubicBezTo>
                    <a:pt x="1" y="830"/>
                    <a:pt x="0" y="829"/>
                    <a:pt x="0" y="828"/>
                  </a:cubicBezTo>
                  <a:cubicBezTo>
                    <a:pt x="0" y="292"/>
                    <a:pt x="0" y="292"/>
                    <a:pt x="0" y="292"/>
                  </a:cubicBezTo>
                  <a:cubicBezTo>
                    <a:pt x="0" y="291"/>
                    <a:pt x="0" y="290"/>
                    <a:pt x="1" y="290"/>
                  </a:cubicBezTo>
                  <a:cubicBezTo>
                    <a:pt x="501" y="1"/>
                    <a:pt x="501" y="1"/>
                    <a:pt x="501" y="1"/>
                  </a:cubicBezTo>
                  <a:cubicBezTo>
                    <a:pt x="502" y="0"/>
                    <a:pt x="503" y="1"/>
                    <a:pt x="503" y="2"/>
                  </a:cubicBezTo>
                  <a:cubicBezTo>
                    <a:pt x="504" y="3"/>
                    <a:pt x="504" y="4"/>
                    <a:pt x="503" y="4"/>
                  </a:cubicBezTo>
                  <a:cubicBezTo>
                    <a:pt x="4" y="293"/>
                    <a:pt x="4" y="293"/>
                    <a:pt x="4" y="293"/>
                  </a:cubicBezTo>
                  <a:cubicBezTo>
                    <a:pt x="4" y="828"/>
                    <a:pt x="4" y="828"/>
                    <a:pt x="4" y="828"/>
                  </a:cubicBezTo>
                  <a:cubicBezTo>
                    <a:pt x="4" y="829"/>
                    <a:pt x="3" y="830"/>
                    <a:pt x="2" y="830"/>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2" name="Google Shape;262;p26"/>
            <p:cNvSpPr/>
            <p:nvPr/>
          </p:nvSpPr>
          <p:spPr>
            <a:xfrm>
              <a:off x="8023265" y="4114584"/>
              <a:ext cx="561612" cy="359749"/>
            </a:xfrm>
            <a:prstGeom prst="ellipse">
              <a:avLst/>
            </a:prstGeom>
            <a:noFill/>
            <a:ln w="38100" cap="flat" cmpd="sng">
              <a:solidFill>
                <a:schemeClr val="lt1">
                  <a:alpha val="1294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3" name="Google Shape;263;p26"/>
            <p:cNvSpPr/>
            <p:nvPr/>
          </p:nvSpPr>
          <p:spPr>
            <a:xfrm>
              <a:off x="7256026" y="1774512"/>
              <a:ext cx="1047750" cy="2498725"/>
            </a:xfrm>
            <a:custGeom>
              <a:avLst/>
              <a:gdLst/>
              <a:ahLst/>
              <a:cxnLst/>
              <a:rect l="l" t="t" r="r" b="b"/>
              <a:pathLst>
                <a:path w="278" h="665" extrusionOk="0">
                  <a:moveTo>
                    <a:pt x="276" y="665"/>
                  </a:moveTo>
                  <a:cubicBezTo>
                    <a:pt x="275" y="665"/>
                    <a:pt x="274" y="664"/>
                    <a:pt x="274" y="663"/>
                  </a:cubicBezTo>
                  <a:cubicBezTo>
                    <a:pt x="274" y="162"/>
                    <a:pt x="274" y="162"/>
                    <a:pt x="274" y="162"/>
                  </a:cubicBezTo>
                  <a:cubicBezTo>
                    <a:pt x="1" y="4"/>
                    <a:pt x="1" y="4"/>
                    <a:pt x="1" y="4"/>
                  </a:cubicBezTo>
                  <a:cubicBezTo>
                    <a:pt x="0" y="4"/>
                    <a:pt x="0" y="2"/>
                    <a:pt x="0" y="1"/>
                  </a:cubicBezTo>
                  <a:cubicBezTo>
                    <a:pt x="1" y="0"/>
                    <a:pt x="2" y="0"/>
                    <a:pt x="3" y="1"/>
                  </a:cubicBezTo>
                  <a:cubicBezTo>
                    <a:pt x="277" y="159"/>
                    <a:pt x="277" y="159"/>
                    <a:pt x="277" y="159"/>
                  </a:cubicBezTo>
                  <a:cubicBezTo>
                    <a:pt x="278" y="160"/>
                    <a:pt x="278" y="160"/>
                    <a:pt x="278" y="161"/>
                  </a:cubicBezTo>
                  <a:cubicBezTo>
                    <a:pt x="278" y="663"/>
                    <a:pt x="278" y="663"/>
                    <a:pt x="278" y="663"/>
                  </a:cubicBezTo>
                  <a:cubicBezTo>
                    <a:pt x="278" y="664"/>
                    <a:pt x="277" y="665"/>
                    <a:pt x="276" y="665"/>
                  </a:cubicBezTo>
                  <a:close/>
                </a:path>
              </a:pathLst>
            </a:custGeom>
            <a:solidFill>
              <a:srgbClr val="D17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26"/>
            <p:cNvSpPr/>
            <p:nvPr/>
          </p:nvSpPr>
          <p:spPr>
            <a:xfrm>
              <a:off x="7701760" y="3908616"/>
              <a:ext cx="1204700" cy="771686"/>
            </a:xfrm>
            <a:prstGeom prst="ellipse">
              <a:avLst/>
            </a:prstGeom>
            <a:noFill/>
            <a:ln w="38100" cap="flat" cmpd="sng">
              <a:solidFill>
                <a:schemeClr val="lt1">
                  <a:alpha val="1294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5" name="Google Shape;265;p26"/>
            <p:cNvSpPr/>
            <p:nvPr/>
          </p:nvSpPr>
          <p:spPr>
            <a:xfrm>
              <a:off x="4508789" y="4432636"/>
              <a:ext cx="561612" cy="359749"/>
            </a:xfrm>
            <a:prstGeom prst="ellipse">
              <a:avLst/>
            </a:prstGeom>
            <a:noFill/>
            <a:ln w="38100" cap="flat" cmpd="sng">
              <a:solidFill>
                <a:schemeClr val="lt1">
                  <a:alpha val="35686"/>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6" name="Google Shape;266;p26"/>
            <p:cNvSpPr/>
            <p:nvPr/>
          </p:nvSpPr>
          <p:spPr>
            <a:xfrm>
              <a:off x="4187284" y="4226668"/>
              <a:ext cx="1204700" cy="771686"/>
            </a:xfrm>
            <a:prstGeom prst="ellipse">
              <a:avLst/>
            </a:prstGeom>
            <a:noFill/>
            <a:ln w="38100" cap="flat" cmpd="sng">
              <a:solidFill>
                <a:schemeClr val="lt1">
                  <a:alpha val="35686"/>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67" name="Google Shape;267;p26"/>
          <p:cNvSpPr txBox="1"/>
          <p:nvPr/>
        </p:nvSpPr>
        <p:spPr>
          <a:xfrm>
            <a:off x="414212" y="2319669"/>
            <a:ext cx="5680200" cy="123106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2000" b="1" dirty="0">
                <a:solidFill>
                  <a:schemeClr val="lt1"/>
                </a:solidFill>
              </a:rPr>
              <a:t>1.1 Objectives of SAT : Domain Description</a:t>
            </a:r>
          </a:p>
          <a:p>
            <a:pPr lvl="0"/>
            <a:r>
              <a:rPr lang="en-GB" sz="2000" b="1" dirty="0">
                <a:solidFill>
                  <a:schemeClr val="lt1"/>
                </a:solidFill>
              </a:rPr>
              <a:t>1.2 Nomenclature : Motivation and</a:t>
            </a:r>
          </a:p>
          <a:p>
            <a:pPr lvl="0"/>
            <a:r>
              <a:rPr lang="en-GB" sz="2000" b="1" dirty="0">
                <a:solidFill>
                  <a:schemeClr val="lt1"/>
                </a:solidFill>
              </a:rPr>
              <a:t>1.3 Scope of the Work</a:t>
            </a:r>
            <a:endParaRPr lang="en-GB" sz="2000" dirty="0"/>
          </a:p>
          <a:p>
            <a:pPr marR="0" lvl="0" algn="l" rtl="0">
              <a:spcBef>
                <a:spcPts val="0"/>
              </a:spcBef>
              <a:spcAft>
                <a:spcPts val="0"/>
              </a:spcAft>
            </a:pPr>
            <a:endParaRPr dirty="0"/>
          </a:p>
        </p:txBody>
      </p:sp>
      <p:sp>
        <p:nvSpPr>
          <p:cNvPr id="105" name="Google Shape;267;p26">
            <a:extLst>
              <a:ext uri="{FF2B5EF4-FFF2-40B4-BE49-F238E27FC236}">
                <a16:creationId xmlns:a16="http://schemas.microsoft.com/office/drawing/2014/main" id="{5C1F3AE8-7006-245E-0FCE-D5AB9AF1EAFF}"/>
              </a:ext>
            </a:extLst>
          </p:cNvPr>
          <p:cNvSpPr txBox="1"/>
          <p:nvPr/>
        </p:nvSpPr>
        <p:spPr>
          <a:xfrm>
            <a:off x="6331102" y="1903596"/>
            <a:ext cx="4971636" cy="40006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2000" b="1" dirty="0">
                <a:solidFill>
                  <a:schemeClr val="lt1"/>
                </a:solidFill>
              </a:rPr>
              <a:t>2.Background / Review Related Work</a:t>
            </a:r>
          </a:p>
        </p:txBody>
      </p:sp>
      <p:sp>
        <p:nvSpPr>
          <p:cNvPr id="96" name="Google Shape;267;p26">
            <a:extLst>
              <a:ext uri="{FF2B5EF4-FFF2-40B4-BE49-F238E27FC236}">
                <a16:creationId xmlns:a16="http://schemas.microsoft.com/office/drawing/2014/main" id="{7C325588-1295-5DF2-E33A-9D0ADAAFF55B}"/>
              </a:ext>
            </a:extLst>
          </p:cNvPr>
          <p:cNvSpPr txBox="1"/>
          <p:nvPr/>
        </p:nvSpPr>
        <p:spPr>
          <a:xfrm>
            <a:off x="6208553" y="2386177"/>
            <a:ext cx="5680200" cy="70784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2000" b="1" dirty="0">
                <a:solidFill>
                  <a:schemeClr val="lt1"/>
                </a:solidFill>
              </a:rPr>
              <a:t>2.1 User Manual</a:t>
            </a:r>
          </a:p>
          <a:p>
            <a:pPr marR="0" lvl="0" algn="l" rtl="0">
              <a:spcBef>
                <a:spcPts val="0"/>
              </a:spcBef>
              <a:spcAft>
                <a:spcPts val="0"/>
              </a:spcAft>
            </a:pPr>
            <a:r>
              <a:rPr lang="en-US" sz="2000" b="1" dirty="0">
                <a:solidFill>
                  <a:schemeClr val="lt1"/>
                </a:solidFill>
              </a:rPr>
              <a:t>2.2 Voice Command Dictionary</a:t>
            </a:r>
            <a:endParaRPr dirty="0"/>
          </a:p>
        </p:txBody>
      </p:sp>
      <p:sp>
        <p:nvSpPr>
          <p:cNvPr id="98" name="Google Shape;267;p26">
            <a:extLst>
              <a:ext uri="{FF2B5EF4-FFF2-40B4-BE49-F238E27FC236}">
                <a16:creationId xmlns:a16="http://schemas.microsoft.com/office/drawing/2014/main" id="{296BDA45-81D5-B23D-3A40-30EBC09EE26A}"/>
              </a:ext>
            </a:extLst>
          </p:cNvPr>
          <p:cNvSpPr txBox="1"/>
          <p:nvPr/>
        </p:nvSpPr>
        <p:spPr>
          <a:xfrm>
            <a:off x="3947692" y="3748871"/>
            <a:ext cx="4971636" cy="40006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2000" b="1" dirty="0">
                <a:solidFill>
                  <a:schemeClr val="lt1"/>
                </a:solidFill>
              </a:rPr>
              <a:t>3.Methodology</a:t>
            </a:r>
          </a:p>
        </p:txBody>
      </p:sp>
      <p:sp>
        <p:nvSpPr>
          <p:cNvPr id="99" name="Google Shape;267;p26">
            <a:extLst>
              <a:ext uri="{FF2B5EF4-FFF2-40B4-BE49-F238E27FC236}">
                <a16:creationId xmlns:a16="http://schemas.microsoft.com/office/drawing/2014/main" id="{1EE3D328-8024-F9A7-4FF0-8EFC11011C16}"/>
              </a:ext>
            </a:extLst>
          </p:cNvPr>
          <p:cNvSpPr txBox="1"/>
          <p:nvPr/>
        </p:nvSpPr>
        <p:spPr>
          <a:xfrm>
            <a:off x="3827811" y="4136201"/>
            <a:ext cx="3504096" cy="1015622"/>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2000" b="1" dirty="0">
                <a:solidFill>
                  <a:schemeClr val="lt1"/>
                </a:solidFill>
              </a:rPr>
              <a:t>3.1 Code Structure</a:t>
            </a:r>
          </a:p>
          <a:p>
            <a:pPr marR="0" lvl="0" algn="l" rtl="0">
              <a:spcBef>
                <a:spcPts val="0"/>
              </a:spcBef>
              <a:spcAft>
                <a:spcPts val="0"/>
              </a:spcAft>
            </a:pPr>
            <a:r>
              <a:rPr lang="en-US" sz="2000" b="1" dirty="0">
                <a:solidFill>
                  <a:schemeClr val="lt1"/>
                </a:solidFill>
              </a:rPr>
              <a:t>3.2 Service Permissions</a:t>
            </a:r>
          </a:p>
          <a:p>
            <a:pPr lvl="0"/>
            <a:r>
              <a:rPr lang="en-US" sz="2000" b="1" dirty="0">
                <a:solidFill>
                  <a:schemeClr val="lt1"/>
                </a:solidFill>
              </a:rPr>
              <a:t>3.3 Dependencies and APIs</a:t>
            </a:r>
          </a:p>
        </p:txBody>
      </p:sp>
      <p:sp>
        <p:nvSpPr>
          <p:cNvPr id="100" name="Google Shape;267;p26">
            <a:extLst>
              <a:ext uri="{FF2B5EF4-FFF2-40B4-BE49-F238E27FC236}">
                <a16:creationId xmlns:a16="http://schemas.microsoft.com/office/drawing/2014/main" id="{481843E8-0F72-7093-B823-EC8FFF0DBDAE}"/>
              </a:ext>
            </a:extLst>
          </p:cNvPr>
          <p:cNvSpPr txBox="1"/>
          <p:nvPr/>
        </p:nvSpPr>
        <p:spPr>
          <a:xfrm>
            <a:off x="7740086" y="3648097"/>
            <a:ext cx="4971636" cy="40006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2000" b="1" dirty="0">
                <a:solidFill>
                  <a:schemeClr val="lt1"/>
                </a:solidFill>
              </a:rPr>
              <a:t>4.Implementation</a:t>
            </a:r>
          </a:p>
        </p:txBody>
      </p:sp>
      <p:sp>
        <p:nvSpPr>
          <p:cNvPr id="101" name="Google Shape;267;p26">
            <a:extLst>
              <a:ext uri="{FF2B5EF4-FFF2-40B4-BE49-F238E27FC236}">
                <a16:creationId xmlns:a16="http://schemas.microsoft.com/office/drawing/2014/main" id="{1480768D-231E-AD0E-562C-94795305B5C9}"/>
              </a:ext>
            </a:extLst>
          </p:cNvPr>
          <p:cNvSpPr txBox="1"/>
          <p:nvPr/>
        </p:nvSpPr>
        <p:spPr>
          <a:xfrm>
            <a:off x="7740086" y="4048166"/>
            <a:ext cx="3355262" cy="40006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2000" b="1" dirty="0">
                <a:solidFill>
                  <a:schemeClr val="lt1"/>
                </a:solidFill>
              </a:rPr>
              <a:t>5. Result and Discussions</a:t>
            </a:r>
          </a:p>
        </p:txBody>
      </p:sp>
      <p:sp>
        <p:nvSpPr>
          <p:cNvPr id="102" name="Google Shape;267;p26">
            <a:extLst>
              <a:ext uri="{FF2B5EF4-FFF2-40B4-BE49-F238E27FC236}">
                <a16:creationId xmlns:a16="http://schemas.microsoft.com/office/drawing/2014/main" id="{FF80FC21-9D57-F5E3-909A-1C79EB0E0DD5}"/>
              </a:ext>
            </a:extLst>
          </p:cNvPr>
          <p:cNvSpPr txBox="1"/>
          <p:nvPr/>
        </p:nvSpPr>
        <p:spPr>
          <a:xfrm>
            <a:off x="7608111" y="4412063"/>
            <a:ext cx="4971636" cy="70784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2000" b="1" dirty="0">
                <a:solidFill>
                  <a:schemeClr val="lt1"/>
                </a:solidFill>
              </a:rPr>
              <a:t>5.1 Future Scopes</a:t>
            </a:r>
          </a:p>
          <a:p>
            <a:pPr marR="0" lvl="0" algn="l" rtl="0">
              <a:spcBef>
                <a:spcPts val="0"/>
              </a:spcBef>
              <a:spcAft>
                <a:spcPts val="0"/>
              </a:spcAft>
            </a:pPr>
            <a:r>
              <a:rPr lang="en-US" sz="2000" b="1" dirty="0">
                <a:solidFill>
                  <a:schemeClr val="lt1"/>
                </a:solidFill>
              </a:rPr>
              <a:t>5.2 Constraints</a:t>
            </a:r>
          </a:p>
        </p:txBody>
      </p:sp>
      <p:sp>
        <p:nvSpPr>
          <p:cNvPr id="103" name="Google Shape;267;p26">
            <a:extLst>
              <a:ext uri="{FF2B5EF4-FFF2-40B4-BE49-F238E27FC236}">
                <a16:creationId xmlns:a16="http://schemas.microsoft.com/office/drawing/2014/main" id="{887FB0E0-AC9B-5351-D448-5F71219BA07C}"/>
              </a:ext>
            </a:extLst>
          </p:cNvPr>
          <p:cNvSpPr txBox="1"/>
          <p:nvPr/>
        </p:nvSpPr>
        <p:spPr>
          <a:xfrm>
            <a:off x="6433510" y="5417221"/>
            <a:ext cx="4971636" cy="40006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US" sz="2000" b="1" dirty="0">
                <a:solidFill>
                  <a:schemeClr val="lt1"/>
                </a:solidFill>
              </a:rPr>
              <a:t>6. Bibliography</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fade">
                                      <p:cBhvr>
                                        <p:cTn id="12" dur="500"/>
                                        <p:tgtEl>
                                          <p:spTgt spid="1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
                                        </p:tgtEl>
                                        <p:attrNameLst>
                                          <p:attrName>style.visibility</p:attrName>
                                        </p:attrNameLst>
                                      </p:cBhvr>
                                      <p:to>
                                        <p:strVal val="visible"/>
                                      </p:to>
                                    </p:set>
                                    <p:animEffect transition="in" filter="fade">
                                      <p:cBhvr>
                                        <p:cTn id="17" dur="500"/>
                                        <p:tgtEl>
                                          <p:spTgt spid="2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fade">
                                      <p:cBhvr>
                                        <p:cTn id="22" dur="500"/>
                                        <p:tgtEl>
                                          <p:spTgt spid="1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500"/>
                                        <p:tgtEl>
                                          <p:spTgt spid="9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fade">
                                      <p:cBhvr>
                                        <p:cTn id="32" dur="500"/>
                                        <p:tgtEl>
                                          <p:spTgt spid="9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500"/>
                                        <p:tgtEl>
                                          <p:spTgt spid="10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500"/>
                                        <p:tgtEl>
                                          <p:spTgt spid="10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3"/>
                                        </p:tgtEl>
                                        <p:attrNameLst>
                                          <p:attrName>style.visibility</p:attrName>
                                        </p:attrNameLst>
                                      </p:cBhvr>
                                      <p:to>
                                        <p:strVal val="visible"/>
                                      </p:to>
                                    </p:set>
                                    <p:animEffect transition="in" filter="fade">
                                      <p:cBhvr>
                                        <p:cTn id="5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p:nvPr/>
        </p:nvSpPr>
        <p:spPr>
          <a:xfrm>
            <a:off x="0" y="0"/>
            <a:ext cx="12188825" cy="6858000"/>
          </a:xfrm>
          <a:prstGeom prst="rect">
            <a:avLst/>
          </a:prstGeom>
          <a:gradFill>
            <a:gsLst>
              <a:gs pos="0">
                <a:schemeClr val="accent3"/>
              </a:gs>
              <a:gs pos="5000">
                <a:schemeClr val="accent3"/>
              </a:gs>
              <a:gs pos="100000">
                <a:srgbClr val="C79C2F">
                  <a:alpha val="37647"/>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158" name="Google Shape;158;p24"/>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8844843" y="3626590"/>
            <a:ext cx="3146758" cy="2940142"/>
          </a:xfrm>
          <a:prstGeom prst="rect">
            <a:avLst/>
          </a:prstGeom>
          <a:noFill/>
          <a:ln>
            <a:noFill/>
          </a:ln>
        </p:spPr>
      </p:pic>
      <p:sp>
        <p:nvSpPr>
          <p:cNvPr id="159" name="Google Shape;159;p24"/>
          <p:cNvSpPr txBox="1"/>
          <p:nvPr/>
        </p:nvSpPr>
        <p:spPr>
          <a:xfrm>
            <a:off x="491522" y="291268"/>
            <a:ext cx="9277316"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dirty="0">
                <a:solidFill>
                  <a:schemeClr val="lt1"/>
                </a:solidFill>
                <a:sym typeface="Arial"/>
              </a:rPr>
              <a:t>Objectives of S.A.T :</a:t>
            </a:r>
          </a:p>
          <a:p>
            <a:pPr marL="0" marR="0" lvl="0" indent="0" algn="l" rtl="0">
              <a:spcBef>
                <a:spcPts val="0"/>
              </a:spcBef>
              <a:spcAft>
                <a:spcPts val="0"/>
              </a:spcAft>
              <a:buNone/>
            </a:pPr>
            <a:r>
              <a:rPr lang="en-US" sz="3600" b="1" i="0" u="none" strike="noStrike" cap="none" dirty="0">
                <a:solidFill>
                  <a:schemeClr val="lt1"/>
                </a:solidFill>
                <a:sym typeface="Arial"/>
              </a:rPr>
              <a:t>Domain Description</a:t>
            </a:r>
            <a:endParaRPr b="1" dirty="0"/>
          </a:p>
        </p:txBody>
      </p:sp>
      <p:sp>
        <p:nvSpPr>
          <p:cNvPr id="160" name="Google Shape;160;p24"/>
          <p:cNvSpPr txBox="1"/>
          <p:nvPr/>
        </p:nvSpPr>
        <p:spPr>
          <a:xfrm>
            <a:off x="491522" y="1796480"/>
            <a:ext cx="8353321" cy="1538842"/>
          </a:xfrm>
          <a:prstGeom prst="rect">
            <a:avLst/>
          </a:prstGeom>
          <a:noFill/>
          <a:ln>
            <a:noFill/>
          </a:ln>
        </p:spPr>
        <p:txBody>
          <a:bodyPr spcFirstLastPara="1" wrap="square" lIns="91425" tIns="45700" rIns="91425" bIns="45700" anchor="t" anchorCtr="0">
            <a:spAutoFit/>
          </a:bodyPr>
          <a:lstStyle/>
          <a:p>
            <a:r>
              <a:rPr lang="en-GB" sz="2000" dirty="0">
                <a:solidFill>
                  <a:schemeClr val="bg1"/>
                </a:solidFill>
              </a:rPr>
              <a:t>1.Unlike other virtual assistants, Sat will use On Device Intelligence and resources to process commands and data. That </a:t>
            </a:r>
            <a:r>
              <a:rPr lang="en-GB" sz="2000" b="1" dirty="0">
                <a:solidFill>
                  <a:schemeClr val="bg1"/>
                </a:solidFill>
              </a:rPr>
              <a:t>way user’s privacy and Confidentiality </a:t>
            </a:r>
            <a:r>
              <a:rPr lang="en-GB" sz="2000" dirty="0">
                <a:solidFill>
                  <a:schemeClr val="bg1"/>
                </a:solidFill>
              </a:rPr>
              <a:t>can be maintained.</a:t>
            </a:r>
          </a:p>
          <a:p>
            <a:r>
              <a:rPr lang="en-GB" sz="2000" dirty="0">
                <a:solidFill>
                  <a:schemeClr val="bg1"/>
                </a:solidFill>
              </a:rPr>
              <a:t>(Only works on Snapdragon 8 Gen 1 Processors)</a:t>
            </a:r>
            <a:endParaRPr lang="en-GB" sz="2000" dirty="0"/>
          </a:p>
          <a:p>
            <a:pPr marL="342900" marR="0" lvl="0" indent="-342900" algn="l" rtl="0">
              <a:spcBef>
                <a:spcPts val="0"/>
              </a:spcBef>
              <a:spcAft>
                <a:spcPts val="0"/>
              </a:spcAft>
              <a:buClr>
                <a:schemeClr val="lt1"/>
              </a:buClr>
              <a:buSzPts val="2400"/>
              <a:buFont typeface="Arial"/>
              <a:buChar char="•"/>
            </a:pPr>
            <a:endParaRPr dirty="0"/>
          </a:p>
        </p:txBody>
      </p:sp>
      <p:sp>
        <p:nvSpPr>
          <p:cNvPr id="161" name="Google Shape;161;p24"/>
          <p:cNvSpPr txBox="1"/>
          <p:nvPr/>
        </p:nvSpPr>
        <p:spPr>
          <a:xfrm>
            <a:off x="499722" y="3626590"/>
            <a:ext cx="6876600" cy="1015622"/>
          </a:xfrm>
          <a:prstGeom prst="rect">
            <a:avLst/>
          </a:prstGeom>
          <a:noFill/>
          <a:ln>
            <a:noFill/>
          </a:ln>
        </p:spPr>
        <p:txBody>
          <a:bodyPr spcFirstLastPara="1" wrap="square" lIns="91425" tIns="45700" rIns="91425" bIns="45700" anchor="t" anchorCtr="0">
            <a:spAutoFit/>
          </a:bodyPr>
          <a:lstStyle/>
          <a:p>
            <a:r>
              <a:rPr lang="en-GB" sz="2000" dirty="0">
                <a:solidFill>
                  <a:schemeClr val="bg1"/>
                </a:solidFill>
              </a:rPr>
              <a:t>2. It will be </a:t>
            </a:r>
            <a:r>
              <a:rPr lang="en-GB" sz="2000" b="1" dirty="0">
                <a:solidFill>
                  <a:schemeClr val="bg1"/>
                </a:solidFill>
              </a:rPr>
              <a:t>completely open source project </a:t>
            </a:r>
            <a:r>
              <a:rPr lang="en-GB" sz="2000" dirty="0">
                <a:solidFill>
                  <a:schemeClr val="bg1"/>
                </a:solidFill>
              </a:rPr>
              <a:t>so anyone can contribute and can use it for their organization for personal purposes also.</a:t>
            </a:r>
          </a:p>
        </p:txBody>
      </p:sp>
      <p:sp>
        <p:nvSpPr>
          <p:cNvPr id="162" name="Google Shape;162;p24"/>
          <p:cNvSpPr txBox="1"/>
          <p:nvPr/>
        </p:nvSpPr>
        <p:spPr>
          <a:xfrm>
            <a:off x="491522" y="5018536"/>
            <a:ext cx="8499899" cy="1323399"/>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lt1"/>
              </a:buClr>
              <a:buSzPts val="2400"/>
            </a:pPr>
            <a:r>
              <a:rPr lang="en-US" sz="2000" dirty="0">
                <a:solidFill>
                  <a:schemeClr val="lt1"/>
                </a:solidFill>
                <a:sym typeface="Arial"/>
              </a:rPr>
              <a:t>3. This can be integrated with any Operating system such as iOS and Linux based Distros with the help of </a:t>
            </a:r>
            <a:r>
              <a:rPr lang="en-US" sz="2000" b="1" dirty="0">
                <a:solidFill>
                  <a:schemeClr val="lt1"/>
                </a:solidFill>
                <a:sym typeface="Arial"/>
              </a:rPr>
              <a:t>React Native</a:t>
            </a:r>
            <a:r>
              <a:rPr lang="en-US" sz="2000" dirty="0">
                <a:solidFill>
                  <a:schemeClr val="lt1"/>
                </a:solidFill>
                <a:sym typeface="Arial"/>
              </a:rPr>
              <a:t> or using </a:t>
            </a:r>
            <a:r>
              <a:rPr lang="en-US" sz="2000" b="1" dirty="0">
                <a:solidFill>
                  <a:schemeClr val="lt1"/>
                </a:solidFill>
                <a:sym typeface="Arial"/>
              </a:rPr>
              <a:t>Ionic framework</a:t>
            </a:r>
            <a:r>
              <a:rPr lang="en-US" sz="2000" dirty="0">
                <a:solidFill>
                  <a:schemeClr val="lt1"/>
                </a:solidFill>
                <a:sym typeface="Arial"/>
              </a:rPr>
              <a:t>. </a:t>
            </a:r>
          </a:p>
          <a:p>
            <a:pPr marR="0" lvl="0" algn="l" rtl="0">
              <a:spcBef>
                <a:spcPts val="0"/>
              </a:spcBef>
              <a:spcAft>
                <a:spcPts val="0"/>
              </a:spcAft>
              <a:buClr>
                <a:schemeClr val="lt1"/>
              </a:buClr>
              <a:buSzPts val="2400"/>
            </a:pPr>
            <a:r>
              <a:rPr lang="en-US" sz="2000" dirty="0">
                <a:solidFill>
                  <a:schemeClr val="lt1"/>
                </a:solidFill>
              </a:rPr>
              <a:t>(right now only developed for android</a:t>
            </a:r>
            <a:r>
              <a:rPr lang="en-US" sz="2000" dirty="0">
                <a:solidFill>
                  <a:schemeClr val="lt1"/>
                </a:solidFill>
                <a:sym typeface="Arial"/>
              </a:rPr>
              <a:t> ) </a:t>
            </a:r>
            <a:endParaRPr sz="2000" dirty="0"/>
          </a:p>
        </p:txBody>
      </p:sp>
      <p:pic>
        <p:nvPicPr>
          <p:cNvPr id="164" name="Google Shape;164;p24"/>
          <p:cNvPicPr preferRelativeResize="0"/>
          <p:nvPr/>
        </p:nvPicPr>
        <p:blipFill rotWithShape="1">
          <a:blip r:embed="rId4">
            <a:alphaModFix/>
            <a:extLst>
              <a:ext uri="{28A0092B-C50C-407E-A947-70E740481C1C}">
                <a14:useLocalDpi xmlns:a14="http://schemas.microsoft.com/office/drawing/2010/main" val="0"/>
              </a:ext>
            </a:extLst>
          </a:blip>
          <a:srcRect/>
          <a:stretch/>
        </p:blipFill>
        <p:spPr>
          <a:xfrm>
            <a:off x="9938877" y="469008"/>
            <a:ext cx="1495991" cy="1499964"/>
          </a:xfrm>
          <a:prstGeom prst="rect">
            <a:avLst/>
          </a:prstGeom>
          <a:noFill/>
          <a:ln>
            <a:noFill/>
          </a:ln>
        </p:spPr>
      </p:pic>
      <p:sp>
        <p:nvSpPr>
          <p:cNvPr id="165" name="Google Shape;165;p24"/>
          <p:cNvSpPr txBox="1"/>
          <p:nvPr/>
        </p:nvSpPr>
        <p:spPr>
          <a:xfrm>
            <a:off x="9382145" y="2041700"/>
            <a:ext cx="2609456"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lt1"/>
                </a:solidFill>
                <a:latin typeface="Arial"/>
                <a:ea typeface="Arial"/>
                <a:cs typeface="Arial"/>
                <a:sym typeface="Arial"/>
              </a:rPr>
              <a:t>Scan the QR to Download the APK also get access to User </a:t>
            </a:r>
            <a:r>
              <a:rPr lang="en-US" sz="1600" dirty="0">
                <a:solidFill>
                  <a:schemeClr val="lt1"/>
                </a:solidFill>
              </a:rPr>
              <a:t>M</a:t>
            </a:r>
            <a:r>
              <a:rPr lang="en-US" sz="1600" dirty="0">
                <a:solidFill>
                  <a:schemeClr val="lt1"/>
                </a:solidFill>
                <a:latin typeface="Arial"/>
                <a:ea typeface="Arial"/>
                <a:cs typeface="Arial"/>
                <a:sym typeface="Arial"/>
              </a:rPr>
              <a:t>anual and Voice Command Dictionary</a:t>
            </a:r>
            <a:endParaRPr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10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10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10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
                                        </p:tgtEl>
                                        <p:attrNameLst>
                                          <p:attrName>style.visibility</p:attrName>
                                        </p:attrNameLst>
                                      </p:cBhvr>
                                      <p:to>
                                        <p:strVal val="visible"/>
                                      </p:to>
                                    </p:set>
                                    <p:animEffect transition="in" filter="fade">
                                      <p:cBhvr>
                                        <p:cTn id="27"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25"/>
          <p:cNvSpPr txBox="1"/>
          <p:nvPr/>
        </p:nvSpPr>
        <p:spPr>
          <a:xfrm>
            <a:off x="562708" y="1170059"/>
            <a:ext cx="11241100" cy="683224"/>
          </a:xfrm>
          <a:prstGeom prst="rect">
            <a:avLst/>
          </a:prstGeom>
          <a:noFill/>
          <a:ln>
            <a:noFill/>
          </a:ln>
        </p:spPr>
        <p:txBody>
          <a:bodyPr spcFirstLastPara="1" wrap="square" lIns="91425" tIns="45700" rIns="91425" bIns="45700" anchor="t" anchorCtr="0">
            <a:spAutoFit/>
          </a:bodyPr>
          <a:lstStyle/>
          <a:p>
            <a:pPr lvl="0">
              <a:lnSpc>
                <a:spcPct val="80000"/>
              </a:lnSpc>
            </a:pPr>
            <a:br>
              <a:rPr lang="en-GB" sz="2400" dirty="0">
                <a:solidFill>
                  <a:schemeClr val="bg1"/>
                </a:solidFill>
              </a:rPr>
            </a:br>
            <a:endParaRPr sz="2400" dirty="0">
              <a:solidFill>
                <a:schemeClr val="bg1"/>
              </a:solidFill>
            </a:endParaRPr>
          </a:p>
        </p:txBody>
      </p:sp>
      <p:sp>
        <p:nvSpPr>
          <p:cNvPr id="2" name="Title 1">
            <a:extLst>
              <a:ext uri="{FF2B5EF4-FFF2-40B4-BE49-F238E27FC236}">
                <a16:creationId xmlns:a16="http://schemas.microsoft.com/office/drawing/2014/main" id="{97433212-5D82-5C31-BB20-31BB856AB296}"/>
              </a:ext>
            </a:extLst>
          </p:cNvPr>
          <p:cNvSpPr>
            <a:spLocks noGrp="1"/>
          </p:cNvSpPr>
          <p:nvPr>
            <p:ph type="ctrTitle" idx="4294967295"/>
          </p:nvPr>
        </p:nvSpPr>
        <p:spPr>
          <a:xfrm>
            <a:off x="0" y="387350"/>
            <a:ext cx="7546694" cy="682625"/>
          </a:xfrm>
        </p:spPr>
        <p:txBody>
          <a:bodyPr>
            <a:noAutofit/>
          </a:bodyPr>
          <a:lstStyle/>
          <a:p>
            <a:pPr>
              <a:lnSpc>
                <a:spcPct val="115000"/>
              </a:lnSpc>
            </a:pPr>
            <a:br>
              <a:rPr lang="en-GB" sz="2000" dirty="0">
                <a:solidFill>
                  <a:schemeClr val="bg1"/>
                </a:solidFill>
                <a:effectLst/>
                <a:latin typeface="Comfortaa"/>
                <a:ea typeface="Comfortaa"/>
                <a:cs typeface="Comfortaa"/>
              </a:rPr>
            </a:br>
            <a:r>
              <a:rPr lang="en-GB" sz="2800" b="1" dirty="0">
                <a:solidFill>
                  <a:schemeClr val="lt1"/>
                </a:solidFill>
                <a:latin typeface="Arial"/>
                <a:ea typeface="Arial"/>
                <a:cs typeface="Arial"/>
                <a:sym typeface="Arial"/>
              </a:rPr>
              <a:t>Nomenclature : Motivation and of the</a:t>
            </a:r>
            <a:r>
              <a:rPr lang="en-GB" sz="2800" b="1" dirty="0">
                <a:solidFill>
                  <a:schemeClr val="lt1"/>
                </a:solidFill>
              </a:rPr>
              <a:t> Work</a:t>
            </a:r>
            <a:br>
              <a:rPr lang="en-GB" sz="1000" dirty="0"/>
            </a:br>
            <a:br>
              <a:rPr lang="en-GB" sz="2000" dirty="0">
                <a:effectLst/>
                <a:latin typeface="Arial" panose="020B0604020202020204" pitchFamily="34" charset="0"/>
                <a:ea typeface="Arial" panose="020B0604020202020204" pitchFamily="34" charset="0"/>
              </a:rPr>
            </a:br>
            <a:endParaRPr lang="en-GB" sz="2000" dirty="0">
              <a:solidFill>
                <a:schemeClr val="bg1"/>
              </a:solidFill>
            </a:endParaRPr>
          </a:p>
        </p:txBody>
      </p:sp>
      <p:sp>
        <p:nvSpPr>
          <p:cNvPr id="4" name="Subtitle 3">
            <a:extLst>
              <a:ext uri="{FF2B5EF4-FFF2-40B4-BE49-F238E27FC236}">
                <a16:creationId xmlns:a16="http://schemas.microsoft.com/office/drawing/2014/main" id="{2A90B905-DB8A-3FDF-C18E-E43A9185E725}"/>
              </a:ext>
            </a:extLst>
          </p:cNvPr>
          <p:cNvSpPr>
            <a:spLocks noGrp="1"/>
          </p:cNvSpPr>
          <p:nvPr>
            <p:ph type="subTitle" idx="4294967295"/>
          </p:nvPr>
        </p:nvSpPr>
        <p:spPr>
          <a:xfrm>
            <a:off x="0" y="976313"/>
            <a:ext cx="9688010" cy="2559884"/>
          </a:xfrm>
        </p:spPr>
        <p:txBody>
          <a:bodyPr>
            <a:noAutofit/>
          </a:bodyPr>
          <a:lstStyle/>
          <a:p>
            <a:pPr algn="l"/>
            <a:r>
              <a:rPr lang="en-GB" sz="2400" b="1" dirty="0">
                <a:solidFill>
                  <a:schemeClr val="bg1"/>
                </a:solidFill>
              </a:rPr>
              <a:t>Motivation</a:t>
            </a:r>
            <a:r>
              <a:rPr lang="en-GB" sz="2400" dirty="0">
                <a:solidFill>
                  <a:schemeClr val="bg1"/>
                </a:solidFill>
              </a:rPr>
              <a:t> : This name Sat is inspired from World Famous MARVEL Comics characters. Tony Stark replaced JARVIS with FRIDAY due to JARVIS’ AI matrix being integrated with the Vibranium infused artificial body also known as The Vision. So basically </a:t>
            </a:r>
            <a:r>
              <a:rPr lang="en-GB" sz="2400" b="1" dirty="0">
                <a:solidFill>
                  <a:schemeClr val="bg1"/>
                </a:solidFill>
              </a:rPr>
              <a:t>SAT is abbreviated from the day name ‘Saturday</a:t>
            </a:r>
            <a:r>
              <a:rPr lang="en-GB" sz="2400" dirty="0">
                <a:solidFill>
                  <a:schemeClr val="bg1"/>
                </a:solidFill>
              </a:rPr>
              <a:t>’ , since I was inspired by Tony Stark and his assistant Friday, I decided to call my assistant SAT.</a:t>
            </a:r>
          </a:p>
        </p:txBody>
      </p:sp>
      <p:sp>
        <p:nvSpPr>
          <p:cNvPr id="9" name="Subtitle 3">
            <a:extLst>
              <a:ext uri="{FF2B5EF4-FFF2-40B4-BE49-F238E27FC236}">
                <a16:creationId xmlns:a16="http://schemas.microsoft.com/office/drawing/2014/main" id="{CEB7E022-E4BC-02C5-BEAD-18B15C1B2759}"/>
              </a:ext>
            </a:extLst>
          </p:cNvPr>
          <p:cNvSpPr txBox="1">
            <a:spLocks/>
          </p:cNvSpPr>
          <p:nvPr/>
        </p:nvSpPr>
        <p:spPr>
          <a:xfrm>
            <a:off x="3090483" y="3729943"/>
            <a:ext cx="8713325" cy="2452687"/>
          </a:xfrm>
          <a:prstGeom prst="rect">
            <a:avLst/>
          </a:prstGeom>
          <a:noFill/>
          <a:ln>
            <a:noFill/>
          </a:ln>
        </p:spPr>
        <p:txBody>
          <a:bodyPr spcFirstLastPara="1" wrap="square" lIns="121875" tIns="60925" rIns="121875" bIns="60925" anchor="t" anchorCtr="0">
            <a:noAutofit/>
          </a:bodyPr>
          <a:lstStyle>
            <a:defPPr marR="0" lvl="0" algn="l" rtl="0">
              <a:lnSpc>
                <a:spcPct val="100000"/>
              </a:lnSpc>
              <a:spcBef>
                <a:spcPts val="0"/>
              </a:spcBef>
              <a:spcAft>
                <a:spcPts val="0"/>
              </a:spcAft>
            </a:defPPr>
            <a:lvl1pPr marL="457200" marR="0" lvl="0"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r>
              <a:rPr lang="en-GB" sz="2400" b="1" dirty="0">
                <a:solidFill>
                  <a:schemeClr val="bg1"/>
                </a:solidFill>
              </a:rPr>
              <a:t>Scope</a:t>
            </a:r>
            <a:r>
              <a:rPr lang="en-GB" sz="2400" dirty="0">
                <a:solidFill>
                  <a:schemeClr val="bg1"/>
                </a:solidFill>
              </a:rPr>
              <a:t> : Right now I does not implemented any language models like </a:t>
            </a:r>
            <a:r>
              <a:rPr lang="en-GB" sz="2400" b="1" dirty="0">
                <a:solidFill>
                  <a:schemeClr val="bg1"/>
                </a:solidFill>
              </a:rPr>
              <a:t>BERT and GPT-3</a:t>
            </a:r>
            <a:r>
              <a:rPr lang="en-GB" sz="2400" dirty="0">
                <a:solidFill>
                  <a:schemeClr val="bg1"/>
                </a:solidFill>
              </a:rPr>
              <a:t>. Because these neural network models can’t be processed using mobile processors.</a:t>
            </a:r>
          </a:p>
          <a:p>
            <a:pPr marL="0" indent="0">
              <a:buNone/>
            </a:pPr>
            <a:r>
              <a:rPr lang="en-GB" sz="2400" dirty="0">
                <a:solidFill>
                  <a:schemeClr val="bg1"/>
                </a:solidFill>
              </a:rPr>
              <a:t>       This can be implemented using </a:t>
            </a:r>
            <a:r>
              <a:rPr lang="en-GB" sz="2400" b="1" dirty="0">
                <a:solidFill>
                  <a:schemeClr val="bg1"/>
                </a:solidFill>
              </a:rPr>
              <a:t>Alchemy API </a:t>
            </a:r>
            <a:r>
              <a:rPr lang="en-GB" sz="2400" dirty="0">
                <a:solidFill>
                  <a:schemeClr val="bg1"/>
                </a:solidFill>
              </a:rPr>
              <a:t>but then the idea of on device processing     will be gone since it will send the data to google cloud server for processing. </a:t>
            </a:r>
          </a:p>
        </p:txBody>
      </p:sp>
      <p:pic>
        <p:nvPicPr>
          <p:cNvPr id="7" name="Picture 6">
            <a:extLst>
              <a:ext uri="{FF2B5EF4-FFF2-40B4-BE49-F238E27FC236}">
                <a16:creationId xmlns:a16="http://schemas.microsoft.com/office/drawing/2014/main" id="{053DAE4F-58E1-FB82-503E-CA57C4097276}"/>
              </a:ext>
            </a:extLst>
          </p:cNvPr>
          <p:cNvPicPr>
            <a:picLocks noChangeAspect="1"/>
          </p:cNvPicPr>
          <p:nvPr/>
        </p:nvPicPr>
        <p:blipFill>
          <a:blip r:embed="rId3"/>
          <a:stretch>
            <a:fillRect/>
          </a:stretch>
        </p:blipFill>
        <p:spPr>
          <a:xfrm>
            <a:off x="9595413" y="1109106"/>
            <a:ext cx="2312044" cy="2212698"/>
          </a:xfrm>
          <a:prstGeom prst="rect">
            <a:avLst/>
          </a:prstGeom>
        </p:spPr>
      </p:pic>
      <p:pic>
        <p:nvPicPr>
          <p:cNvPr id="10" name="Picture 9">
            <a:extLst>
              <a:ext uri="{FF2B5EF4-FFF2-40B4-BE49-F238E27FC236}">
                <a16:creationId xmlns:a16="http://schemas.microsoft.com/office/drawing/2014/main" id="{3883D58B-CE62-F347-4FFD-20021124AF32}"/>
              </a:ext>
            </a:extLst>
          </p:cNvPr>
          <p:cNvPicPr>
            <a:picLocks noChangeAspect="1"/>
          </p:cNvPicPr>
          <p:nvPr/>
        </p:nvPicPr>
        <p:blipFill>
          <a:blip r:embed="rId4"/>
          <a:stretch>
            <a:fillRect/>
          </a:stretch>
        </p:blipFill>
        <p:spPr>
          <a:xfrm>
            <a:off x="678455" y="3904106"/>
            <a:ext cx="2104359" cy="21043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7"/>
          <p:cNvSpPr/>
          <p:nvPr/>
        </p:nvSpPr>
        <p:spPr>
          <a:xfrm>
            <a:off x="-1" y="-1"/>
            <a:ext cx="12188825" cy="6858001"/>
          </a:xfrm>
          <a:prstGeom prst="rect">
            <a:avLst/>
          </a:prstGeom>
          <a:gradFill>
            <a:gsLst>
              <a:gs pos="0">
                <a:srgbClr val="2B1E5C">
                  <a:alpha val="89803"/>
                </a:srgbClr>
              </a:gs>
              <a:gs pos="39000">
                <a:srgbClr val="2B1E5C">
                  <a:alpha val="89803"/>
                </a:srgbClr>
              </a:gs>
              <a:gs pos="100000">
                <a:srgbClr val="9C319F">
                  <a:alpha val="69803"/>
                </a:srgbClr>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GB" sz="2400" dirty="0">
              <a:solidFill>
                <a:schemeClr val="lt1"/>
              </a:solidFill>
              <a:latin typeface="Calibri"/>
              <a:ea typeface="Calibri"/>
              <a:cs typeface="Calibri"/>
              <a:sym typeface="Calibri"/>
            </a:endParaRPr>
          </a:p>
        </p:txBody>
      </p:sp>
      <p:sp>
        <p:nvSpPr>
          <p:cNvPr id="439" name="Google Shape;439;p37"/>
          <p:cNvSpPr txBox="1"/>
          <p:nvPr/>
        </p:nvSpPr>
        <p:spPr>
          <a:xfrm>
            <a:off x="105104" y="359888"/>
            <a:ext cx="11172496" cy="486247"/>
          </a:xfrm>
          <a:prstGeom prst="rect">
            <a:avLst/>
          </a:prstGeom>
          <a:noFill/>
          <a:ln>
            <a:noFill/>
          </a:ln>
        </p:spPr>
        <p:txBody>
          <a:bodyPr spcFirstLastPara="1" wrap="square" lIns="0" tIns="45700" rIns="0" bIns="45700" anchor="t" anchorCtr="0">
            <a:spAutoFit/>
          </a:bodyPr>
          <a:lstStyle/>
          <a:p>
            <a:pPr marL="0" marR="0" lvl="0" indent="0" algn="l" rtl="0">
              <a:lnSpc>
                <a:spcPct val="80000"/>
              </a:lnSpc>
              <a:spcBef>
                <a:spcPts val="0"/>
              </a:spcBef>
              <a:spcAft>
                <a:spcPts val="0"/>
              </a:spcAft>
              <a:buNone/>
            </a:pPr>
            <a:r>
              <a:rPr lang="en-US" sz="3200" b="1" dirty="0">
                <a:solidFill>
                  <a:srgbClr val="FFC000"/>
                </a:solidFill>
                <a:latin typeface="Arial"/>
                <a:ea typeface="Arial"/>
                <a:cs typeface="Arial"/>
                <a:sym typeface="Arial"/>
              </a:rPr>
              <a:t>Background and Review Related Work</a:t>
            </a:r>
            <a:endParaRPr sz="4000" b="1" dirty="0">
              <a:solidFill>
                <a:srgbClr val="C00000"/>
              </a:solidFill>
              <a:latin typeface="Open Sans"/>
              <a:ea typeface="Open Sans"/>
              <a:cs typeface="Open Sans"/>
              <a:sym typeface="Open Sans"/>
            </a:endParaRPr>
          </a:p>
        </p:txBody>
      </p:sp>
      <p:sp>
        <p:nvSpPr>
          <p:cNvPr id="440" name="Google Shape;440;p37"/>
          <p:cNvSpPr txBox="1"/>
          <p:nvPr/>
        </p:nvSpPr>
        <p:spPr>
          <a:xfrm>
            <a:off x="319210" y="1120696"/>
            <a:ext cx="11869614" cy="4893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rgbClr val="00B0F0"/>
                </a:solidFill>
                <a:latin typeface="Arial"/>
                <a:ea typeface="Arial"/>
                <a:cs typeface="Arial"/>
                <a:sym typeface="Arial"/>
              </a:rPr>
              <a:t>Background :</a:t>
            </a:r>
          </a:p>
          <a:p>
            <a:pPr marL="0" marR="0" lvl="0" indent="0" algn="l" rtl="0">
              <a:spcBef>
                <a:spcPts val="0"/>
              </a:spcBef>
              <a:spcAft>
                <a:spcPts val="0"/>
              </a:spcAft>
              <a:buNone/>
            </a:pPr>
            <a:endParaRPr sz="2000" b="1" dirty="0">
              <a:solidFill>
                <a:srgbClr val="00B0F0"/>
              </a:solidFill>
              <a:latin typeface="Arial"/>
              <a:ea typeface="Arial"/>
              <a:cs typeface="Arial"/>
              <a:sym typeface="Arial"/>
            </a:endParaRPr>
          </a:p>
          <a:p>
            <a:pPr lvl="0"/>
            <a:r>
              <a:rPr lang="en-US" sz="1800" dirty="0">
                <a:solidFill>
                  <a:schemeClr val="lt1"/>
                </a:solidFill>
                <a:latin typeface="Arial"/>
                <a:ea typeface="Arial"/>
                <a:cs typeface="Arial"/>
                <a:sym typeface="Arial"/>
              </a:rPr>
              <a:t>	The Idea of SAT is inspired from Apple’s virtual assistant </a:t>
            </a:r>
            <a:r>
              <a:rPr lang="en-GB" sz="1800" dirty="0">
                <a:solidFill>
                  <a:schemeClr val="bg1"/>
                </a:solidFill>
              </a:rPr>
              <a:t>Siri. This was</a:t>
            </a:r>
          </a:p>
          <a:p>
            <a:pPr lvl="0"/>
            <a:r>
              <a:rPr lang="en-GB" sz="1800" dirty="0">
                <a:solidFill>
                  <a:schemeClr val="bg1"/>
                </a:solidFill>
              </a:rPr>
              <a:t> the world’s first virtual assistant that was implemented into mobile. Siri was a </a:t>
            </a:r>
          </a:p>
          <a:p>
            <a:pPr lvl="0"/>
            <a:r>
              <a:rPr lang="en-GB" sz="1800" dirty="0">
                <a:solidFill>
                  <a:schemeClr val="bg1"/>
                </a:solidFill>
              </a:rPr>
              <a:t>spin-off from the SRI International Artificial Intelligence </a:t>
            </a:r>
            <a:r>
              <a:rPr lang="en-GB" sz="1800" dirty="0" err="1">
                <a:solidFill>
                  <a:schemeClr val="bg1"/>
                </a:solidFill>
              </a:rPr>
              <a:t>Center</a:t>
            </a:r>
            <a:r>
              <a:rPr lang="en-GB" sz="1800" dirty="0">
                <a:solidFill>
                  <a:schemeClr val="bg1"/>
                </a:solidFill>
              </a:rPr>
              <a:t>, and an offshoot of</a:t>
            </a:r>
          </a:p>
          <a:p>
            <a:pPr lvl="0"/>
            <a:r>
              <a:rPr lang="en-GB" sz="1800" dirty="0">
                <a:solidFill>
                  <a:schemeClr val="bg1"/>
                </a:solidFill>
              </a:rPr>
              <a:t> the US </a:t>
            </a:r>
            <a:r>
              <a:rPr lang="en-GB" sz="1800" dirty="0" err="1">
                <a:solidFill>
                  <a:schemeClr val="bg1"/>
                </a:solidFill>
              </a:rPr>
              <a:t>Defense</a:t>
            </a:r>
            <a:r>
              <a:rPr lang="en-GB" sz="1800" dirty="0">
                <a:solidFill>
                  <a:schemeClr val="bg1"/>
                </a:solidFill>
              </a:rPr>
              <a:t> Advanced Research Projects Agency's funded CALO project –</a:t>
            </a:r>
          </a:p>
          <a:p>
            <a:pPr lvl="0"/>
            <a:r>
              <a:rPr lang="en-GB" sz="1800" dirty="0">
                <a:solidFill>
                  <a:schemeClr val="bg1"/>
                </a:solidFill>
              </a:rPr>
              <a:t> an artificial intelligence project that attempted to integrate numerous AI technologies</a:t>
            </a:r>
          </a:p>
          <a:p>
            <a:pPr lvl="0"/>
            <a:r>
              <a:rPr lang="en-GB" sz="1800" dirty="0">
                <a:solidFill>
                  <a:schemeClr val="bg1"/>
                </a:solidFill>
              </a:rPr>
              <a:t> into a cognitive assistant.</a:t>
            </a:r>
          </a:p>
          <a:p>
            <a:pPr lvl="0"/>
            <a:r>
              <a:rPr lang="en-GB" sz="1800" dirty="0">
                <a:solidFill>
                  <a:schemeClr val="bg1"/>
                </a:solidFill>
              </a:rPr>
              <a:t>SAT is built completely from scratch in Android Studio.</a:t>
            </a:r>
          </a:p>
          <a:p>
            <a:pPr lvl="0"/>
            <a:endParaRPr lang="en-GB" sz="1800" dirty="0">
              <a:solidFill>
                <a:schemeClr val="bg1"/>
              </a:solidFill>
            </a:endParaRPr>
          </a:p>
          <a:p>
            <a:pPr marL="0" marR="0" lvl="0" indent="0" algn="l" rtl="0">
              <a:spcBef>
                <a:spcPts val="0"/>
              </a:spcBef>
              <a:spcAft>
                <a:spcPts val="0"/>
              </a:spcAft>
              <a:buNone/>
            </a:pPr>
            <a:r>
              <a:rPr lang="en-GB" sz="2000" b="1" dirty="0">
                <a:solidFill>
                  <a:srgbClr val="00B0F0"/>
                </a:solidFill>
              </a:rPr>
              <a:t>UI Review </a:t>
            </a:r>
            <a:r>
              <a:rPr lang="en-GB" sz="2000" b="1" dirty="0">
                <a:solidFill>
                  <a:srgbClr val="00B0F0"/>
                </a:solidFill>
                <a:latin typeface="Arial"/>
                <a:ea typeface="Arial"/>
                <a:cs typeface="Arial"/>
                <a:sym typeface="Arial"/>
              </a:rPr>
              <a:t>: </a:t>
            </a:r>
          </a:p>
          <a:p>
            <a:pPr marL="0" marR="0" lvl="0" indent="0" algn="l" rtl="0">
              <a:spcBef>
                <a:spcPts val="0"/>
              </a:spcBef>
              <a:spcAft>
                <a:spcPts val="0"/>
              </a:spcAft>
              <a:buNone/>
            </a:pPr>
            <a:endParaRPr lang="en-GB" sz="1800" dirty="0">
              <a:solidFill>
                <a:schemeClr val="lt1"/>
              </a:solidFill>
              <a:ea typeface="Calibri"/>
            </a:endParaRPr>
          </a:p>
          <a:p>
            <a:pPr marL="0" marR="0" lvl="0" indent="0" algn="l" rtl="0">
              <a:spcBef>
                <a:spcPts val="0"/>
              </a:spcBef>
              <a:spcAft>
                <a:spcPts val="0"/>
              </a:spcAft>
              <a:buNone/>
            </a:pPr>
            <a:r>
              <a:rPr lang="en-GB" sz="1800" dirty="0">
                <a:solidFill>
                  <a:schemeClr val="lt1"/>
                </a:solidFill>
                <a:ea typeface="Calibri"/>
              </a:rPr>
              <a:t>	The UI is completely built from scratch using only one software named</a:t>
            </a:r>
          </a:p>
          <a:p>
            <a:pPr marL="0" marR="0" lvl="0" indent="0" algn="l" rtl="0">
              <a:spcBef>
                <a:spcPts val="0"/>
              </a:spcBef>
              <a:spcAft>
                <a:spcPts val="0"/>
              </a:spcAft>
              <a:buNone/>
            </a:pPr>
            <a:r>
              <a:rPr lang="en-GB" sz="1800" dirty="0">
                <a:solidFill>
                  <a:schemeClr val="lt1"/>
                </a:solidFill>
                <a:ea typeface="Calibri"/>
              </a:rPr>
              <a:t>‘Canva’ including the app icon also. How ever the </a:t>
            </a:r>
            <a:r>
              <a:rPr lang="en-GB" sz="1800" dirty="0" err="1">
                <a:solidFill>
                  <a:schemeClr val="lt1"/>
                </a:solidFill>
                <a:ea typeface="Calibri"/>
              </a:rPr>
              <a:t>the</a:t>
            </a:r>
            <a:r>
              <a:rPr lang="en-GB" sz="1800" dirty="0">
                <a:solidFill>
                  <a:schemeClr val="lt1"/>
                </a:solidFill>
                <a:ea typeface="Calibri"/>
              </a:rPr>
              <a:t> UI components like the</a:t>
            </a:r>
          </a:p>
          <a:p>
            <a:pPr marL="0" marR="0" lvl="0" indent="0" algn="l" rtl="0">
              <a:spcBef>
                <a:spcPts val="0"/>
              </a:spcBef>
              <a:spcAft>
                <a:spcPts val="0"/>
              </a:spcAft>
              <a:buNone/>
            </a:pPr>
            <a:r>
              <a:rPr lang="en-GB" sz="1800" dirty="0">
                <a:solidFill>
                  <a:schemeClr val="lt1"/>
                </a:solidFill>
                <a:ea typeface="Calibri"/>
              </a:rPr>
              <a:t> ‘Recycler view’ and </a:t>
            </a:r>
            <a:r>
              <a:rPr lang="en-GB" sz="1800" dirty="0" err="1">
                <a:solidFill>
                  <a:schemeClr val="lt1"/>
                </a:solidFill>
                <a:ea typeface="Calibri"/>
              </a:rPr>
              <a:t>color</a:t>
            </a:r>
            <a:r>
              <a:rPr lang="en-GB" sz="1800" dirty="0">
                <a:solidFill>
                  <a:schemeClr val="lt1"/>
                </a:solidFill>
                <a:ea typeface="Calibri"/>
              </a:rPr>
              <a:t> palettes including implementation of Dark mode is built</a:t>
            </a:r>
          </a:p>
          <a:p>
            <a:pPr marL="0" marR="0" lvl="0" indent="0" algn="l" rtl="0">
              <a:spcBef>
                <a:spcPts val="0"/>
              </a:spcBef>
              <a:spcAft>
                <a:spcPts val="0"/>
              </a:spcAft>
              <a:buNone/>
            </a:pPr>
            <a:r>
              <a:rPr lang="en-GB" sz="1800" dirty="0">
                <a:solidFill>
                  <a:schemeClr val="lt1"/>
                </a:solidFill>
                <a:ea typeface="Calibri"/>
              </a:rPr>
              <a:t> from ‘Layouts and Values’ in Android Studio. However the dark mode needs some</a:t>
            </a:r>
          </a:p>
          <a:p>
            <a:pPr marL="0" marR="0" lvl="0" indent="0" algn="l" rtl="0">
              <a:spcBef>
                <a:spcPts val="0"/>
              </a:spcBef>
              <a:spcAft>
                <a:spcPts val="0"/>
              </a:spcAft>
              <a:buNone/>
            </a:pPr>
            <a:r>
              <a:rPr lang="en-GB" sz="1800" dirty="0">
                <a:solidFill>
                  <a:schemeClr val="lt1"/>
                </a:solidFill>
                <a:ea typeface="Calibri"/>
              </a:rPr>
              <a:t> optimization because it’s not working properly in some devices</a:t>
            </a:r>
          </a:p>
        </p:txBody>
      </p:sp>
      <p:pic>
        <p:nvPicPr>
          <p:cNvPr id="1026" name="Picture 2">
            <a:extLst>
              <a:ext uri="{FF2B5EF4-FFF2-40B4-BE49-F238E27FC236}">
                <a16:creationId xmlns:a16="http://schemas.microsoft.com/office/drawing/2014/main" id="{5D3D56E9-5F61-53AD-E333-7F70F5FF58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64" r="7121"/>
          <a:stretch/>
        </p:blipFill>
        <p:spPr bwMode="auto">
          <a:xfrm>
            <a:off x="9296154" y="1448927"/>
            <a:ext cx="2411937" cy="19147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E125BE2-407B-06E0-CDDE-F2E9A67C1B4A}"/>
              </a:ext>
            </a:extLst>
          </p:cNvPr>
          <p:cNvPicPr>
            <a:picLocks noChangeAspect="1"/>
          </p:cNvPicPr>
          <p:nvPr/>
        </p:nvPicPr>
        <p:blipFill rotWithShape="1">
          <a:blip r:embed="rId4"/>
          <a:srcRect l="29104" t="24112" r="28412" b="28119"/>
          <a:stretch/>
        </p:blipFill>
        <p:spPr>
          <a:xfrm>
            <a:off x="9120037" y="4174917"/>
            <a:ext cx="914400" cy="1028144"/>
          </a:xfrm>
          <a:prstGeom prst="rect">
            <a:avLst/>
          </a:prstGeom>
        </p:spPr>
      </p:pic>
      <p:pic>
        <p:nvPicPr>
          <p:cNvPr id="5" name="Picture 4">
            <a:extLst>
              <a:ext uri="{FF2B5EF4-FFF2-40B4-BE49-F238E27FC236}">
                <a16:creationId xmlns:a16="http://schemas.microsoft.com/office/drawing/2014/main" id="{337501E3-6DFC-4E9D-ACC5-45EC4BCC331F}"/>
              </a:ext>
            </a:extLst>
          </p:cNvPr>
          <p:cNvPicPr>
            <a:picLocks noChangeAspect="1"/>
          </p:cNvPicPr>
          <p:nvPr/>
        </p:nvPicPr>
        <p:blipFill>
          <a:blip r:embed="rId5"/>
          <a:stretch>
            <a:fillRect/>
          </a:stretch>
        </p:blipFill>
        <p:spPr>
          <a:xfrm>
            <a:off x="9242293" y="5409073"/>
            <a:ext cx="792144" cy="1011353"/>
          </a:xfrm>
          <a:prstGeom prst="rect">
            <a:avLst/>
          </a:prstGeom>
        </p:spPr>
      </p:pic>
      <p:pic>
        <p:nvPicPr>
          <p:cNvPr id="7" name="Picture 6">
            <a:extLst>
              <a:ext uri="{FF2B5EF4-FFF2-40B4-BE49-F238E27FC236}">
                <a16:creationId xmlns:a16="http://schemas.microsoft.com/office/drawing/2014/main" id="{6D9A1ADE-0530-2B53-ABCC-EB445A66E0A3}"/>
              </a:ext>
            </a:extLst>
          </p:cNvPr>
          <p:cNvPicPr>
            <a:picLocks noChangeAspect="1"/>
          </p:cNvPicPr>
          <p:nvPr/>
        </p:nvPicPr>
        <p:blipFill rotWithShape="1">
          <a:blip r:embed="rId6"/>
          <a:srcRect l="27310" t="28092" r="28204" b="27220"/>
          <a:stretch/>
        </p:blipFill>
        <p:spPr>
          <a:xfrm>
            <a:off x="10166222" y="5396026"/>
            <a:ext cx="1004491" cy="1052846"/>
          </a:xfrm>
          <a:prstGeom prst="rect">
            <a:avLst/>
          </a:prstGeom>
        </p:spPr>
      </p:pic>
      <p:pic>
        <p:nvPicPr>
          <p:cNvPr id="9" name="Picture 8">
            <a:extLst>
              <a:ext uri="{FF2B5EF4-FFF2-40B4-BE49-F238E27FC236}">
                <a16:creationId xmlns:a16="http://schemas.microsoft.com/office/drawing/2014/main" id="{AA6FE7B3-C55A-C4E4-79FC-EAA73E3CA11F}"/>
              </a:ext>
            </a:extLst>
          </p:cNvPr>
          <p:cNvPicPr>
            <a:picLocks noChangeAspect="1"/>
          </p:cNvPicPr>
          <p:nvPr/>
        </p:nvPicPr>
        <p:blipFill>
          <a:blip r:embed="rId7"/>
          <a:stretch>
            <a:fillRect/>
          </a:stretch>
        </p:blipFill>
        <p:spPr>
          <a:xfrm>
            <a:off x="10166222" y="4123723"/>
            <a:ext cx="1130532" cy="11305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gtEl>
                                        <p:attrNameLst>
                                          <p:attrName>style.visibility</p:attrName>
                                        </p:attrNameLst>
                                      </p:cBhvr>
                                      <p:to>
                                        <p:strVal val="visible"/>
                                      </p:to>
                                    </p:set>
                                    <p:animEffect transition="in" filter="fade">
                                      <p:cBhvr>
                                        <p:cTn id="7" dur="500"/>
                                        <p:tgtEl>
                                          <p:spTgt spid="439"/>
                                        </p:tgtEl>
                                      </p:cBhvr>
                                    </p:animEffect>
                                  </p:childTnLst>
                                </p:cTn>
                              </p:par>
                              <p:par>
                                <p:cTn id="8" presetID="10" presetClass="entr" presetSubtype="0" fill="hold" nodeType="withEffect">
                                  <p:stCondLst>
                                    <p:cond delay="0"/>
                                  </p:stCondLst>
                                  <p:childTnLst>
                                    <p:set>
                                      <p:cBhvr>
                                        <p:cTn id="9" dur="1" fill="hold">
                                          <p:stCondLst>
                                            <p:cond delay="0"/>
                                          </p:stCondLst>
                                        </p:cTn>
                                        <p:tgtEl>
                                          <p:spTgt spid="440"/>
                                        </p:tgtEl>
                                        <p:attrNameLst>
                                          <p:attrName>style.visibility</p:attrName>
                                        </p:attrNameLst>
                                      </p:cBhvr>
                                      <p:to>
                                        <p:strVal val="visible"/>
                                      </p:to>
                                    </p:set>
                                    <p:animEffect transition="in" filter="fade">
                                      <p:cBhvr>
                                        <p:cTn id="10" dur="5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7" name="Picture 6">
            <a:extLst>
              <a:ext uri="{FF2B5EF4-FFF2-40B4-BE49-F238E27FC236}">
                <a16:creationId xmlns:a16="http://schemas.microsoft.com/office/drawing/2014/main" id="{BF373AA9-CD23-2271-6335-BC23C4111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0831"/>
            <a:ext cx="4826524" cy="5816338"/>
          </a:xfrm>
          <a:prstGeom prst="rect">
            <a:avLst/>
          </a:prstGeom>
        </p:spPr>
      </p:pic>
      <p:pic>
        <p:nvPicPr>
          <p:cNvPr id="9" name="Picture 8">
            <a:extLst>
              <a:ext uri="{FF2B5EF4-FFF2-40B4-BE49-F238E27FC236}">
                <a16:creationId xmlns:a16="http://schemas.microsoft.com/office/drawing/2014/main" id="{A7215765-878C-B787-C4E1-4E80AFB0D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670" y="520831"/>
            <a:ext cx="4798211" cy="5816338"/>
          </a:xfrm>
          <a:prstGeom prst="rect">
            <a:avLst/>
          </a:prstGeom>
        </p:spPr>
      </p:pic>
      <p:pic>
        <p:nvPicPr>
          <p:cNvPr id="15" name="Picture 14">
            <a:extLst>
              <a:ext uri="{FF2B5EF4-FFF2-40B4-BE49-F238E27FC236}">
                <a16:creationId xmlns:a16="http://schemas.microsoft.com/office/drawing/2014/main" id="{59045A53-D039-8FAB-27FB-8011FD52F0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0230" y="520830"/>
            <a:ext cx="2614246" cy="3117913"/>
          </a:xfrm>
          <a:prstGeom prst="rect">
            <a:avLst/>
          </a:prstGeom>
        </p:spPr>
      </p:pic>
      <p:pic>
        <p:nvPicPr>
          <p:cNvPr id="17" name="Picture 16">
            <a:extLst>
              <a:ext uri="{FF2B5EF4-FFF2-40B4-BE49-F238E27FC236}">
                <a16:creationId xmlns:a16="http://schemas.microsoft.com/office/drawing/2014/main" id="{8CB69087-292B-3A89-05A6-4F5E96D103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0230" y="3638745"/>
            <a:ext cx="2598595" cy="26984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7ED1906-1C49-2D9D-35B1-B9DFD2336A55}"/>
              </a:ext>
            </a:extLst>
          </p:cNvPr>
          <p:cNvSpPr txBox="1"/>
          <p:nvPr/>
        </p:nvSpPr>
        <p:spPr>
          <a:xfrm>
            <a:off x="219174" y="223184"/>
            <a:ext cx="4965568" cy="523220"/>
          </a:xfrm>
          <a:prstGeom prst="rect">
            <a:avLst/>
          </a:prstGeom>
          <a:noFill/>
          <a:ln>
            <a:noFill/>
          </a:ln>
        </p:spPr>
        <p:txBody>
          <a:bodyPr wrap="square">
            <a:spAutoFit/>
          </a:bodyPr>
          <a:lstStyle/>
          <a:p>
            <a:r>
              <a:rPr lang="en-GB" sz="2800" b="1" i="0" u="none" strike="noStrike" dirty="0">
                <a:solidFill>
                  <a:schemeClr val="accent4">
                    <a:lumMod val="40000"/>
                    <a:lumOff val="60000"/>
                  </a:schemeClr>
                </a:solidFill>
                <a:effectLst/>
                <a:latin typeface="Trebuchet MS" panose="020B0603020202020204" pitchFamily="34" charset="0"/>
              </a:rPr>
              <a:t>Voice Command Dictionary</a:t>
            </a:r>
            <a:endParaRPr lang="en-GB" sz="2800" b="1" dirty="0">
              <a:solidFill>
                <a:schemeClr val="accent4">
                  <a:lumMod val="40000"/>
                  <a:lumOff val="60000"/>
                </a:schemeClr>
              </a:solidFill>
            </a:endParaRPr>
          </a:p>
        </p:txBody>
      </p:sp>
      <p:sp>
        <p:nvSpPr>
          <p:cNvPr id="9" name="TextBox 8">
            <a:extLst>
              <a:ext uri="{FF2B5EF4-FFF2-40B4-BE49-F238E27FC236}">
                <a16:creationId xmlns:a16="http://schemas.microsoft.com/office/drawing/2014/main" id="{6F959710-E191-A226-4F0D-07FF2D8D2EF9}"/>
              </a:ext>
            </a:extLst>
          </p:cNvPr>
          <p:cNvSpPr txBox="1"/>
          <p:nvPr/>
        </p:nvSpPr>
        <p:spPr>
          <a:xfrm>
            <a:off x="219174" y="1010199"/>
            <a:ext cx="3881486" cy="5378395"/>
          </a:xfrm>
          <a:prstGeom prst="rect">
            <a:avLst/>
          </a:prstGeom>
          <a:noFill/>
          <a:ln>
            <a:noFill/>
          </a:ln>
        </p:spPr>
        <p:txBody>
          <a:bodyPr wrap="square">
            <a:spAutoFit/>
          </a:bodyPr>
          <a:lstStyle/>
          <a:p>
            <a:pPr rtl="0" fontAlgn="base">
              <a:spcBef>
                <a:spcPts val="1400"/>
              </a:spcBef>
              <a:spcAft>
                <a:spcPts val="200"/>
              </a:spcAft>
              <a:buFont typeface="Arial" panose="020B0604020202020204" pitchFamily="34" charset="0"/>
              <a:buChar char="•"/>
            </a:pPr>
            <a:r>
              <a:rPr lang="en-GB" sz="1600" b="0" i="0" u="none" strike="noStrike" dirty="0">
                <a:solidFill>
                  <a:schemeClr val="accent4">
                    <a:lumMod val="20000"/>
                    <a:lumOff val="80000"/>
                  </a:schemeClr>
                </a:solidFill>
                <a:effectLst/>
                <a:latin typeface="Trebuchet MS" panose="020B0603020202020204" pitchFamily="34" charset="0"/>
              </a:rPr>
              <a:t>Basic</a:t>
            </a:r>
            <a:endParaRPr lang="en-GB" sz="1600" b="1" i="0" u="none" strike="noStrike" dirty="0">
              <a:solidFill>
                <a:schemeClr val="accent4">
                  <a:lumMod val="20000"/>
                  <a:lumOff val="80000"/>
                </a:schemeClr>
              </a:solidFill>
              <a:effectLst/>
              <a:latin typeface="Noto Sans Symbols"/>
            </a:endParaRPr>
          </a:p>
          <a:p>
            <a:pPr indent="-226695" rtl="0">
              <a:spcBef>
                <a:spcPts val="50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hi / hay / hello </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thanks </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welcome </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ok / okay</a:t>
            </a:r>
            <a:endParaRPr lang="en-GB" sz="1600" b="0" dirty="0">
              <a:solidFill>
                <a:schemeClr val="bg1"/>
              </a:solidFill>
              <a:effectLst/>
            </a:endParaRPr>
          </a:p>
          <a:p>
            <a:pPr indent="-226695" rtl="0">
              <a:spcBef>
                <a:spcPts val="0"/>
              </a:spcBef>
              <a:spcAft>
                <a:spcPts val="50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clear / clear the screen / clear everything</a:t>
            </a:r>
            <a:endParaRPr lang="en-GB" sz="1600" b="0" dirty="0">
              <a:solidFill>
                <a:schemeClr val="bg1"/>
              </a:solidFill>
              <a:effectLst/>
            </a:endParaRPr>
          </a:p>
          <a:p>
            <a:pPr rtl="0" fontAlgn="base">
              <a:spcBef>
                <a:spcPts val="1400"/>
              </a:spcBef>
              <a:spcAft>
                <a:spcPts val="200"/>
              </a:spcAft>
              <a:buFont typeface="Arial" panose="020B0604020202020204" pitchFamily="34" charset="0"/>
              <a:buChar char="•"/>
            </a:pPr>
            <a:r>
              <a:rPr lang="en-GB" sz="1600" b="0" i="0" u="none" strike="noStrike" dirty="0">
                <a:solidFill>
                  <a:schemeClr val="accent4">
                    <a:lumMod val="20000"/>
                    <a:lumOff val="80000"/>
                  </a:schemeClr>
                </a:solidFill>
                <a:effectLst/>
                <a:latin typeface="Trebuchet MS" panose="020B0603020202020204" pitchFamily="34" charset="0"/>
              </a:rPr>
              <a:t>Advanced</a:t>
            </a:r>
            <a:endParaRPr lang="en-GB" sz="1600" b="1" i="0" u="none" strike="noStrike" dirty="0">
              <a:solidFill>
                <a:schemeClr val="accent4">
                  <a:lumMod val="20000"/>
                  <a:lumOff val="80000"/>
                </a:schemeClr>
              </a:solidFill>
              <a:effectLst/>
              <a:latin typeface="Noto Sans Symbols"/>
            </a:endParaRPr>
          </a:p>
          <a:p>
            <a:pPr indent="-226695" rtl="0">
              <a:spcBef>
                <a:spcPts val="50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date / what’s the date today / show me the date </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time / what’s the time now / show me the time  </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show weather</a:t>
            </a:r>
            <a:endParaRPr lang="en-GB" sz="1600" b="0" dirty="0">
              <a:solidFill>
                <a:schemeClr val="bg1"/>
              </a:solidFill>
              <a:effectLst/>
            </a:endParaRPr>
          </a:p>
          <a:p>
            <a:pPr indent="-226695" rtl="0">
              <a:spcBef>
                <a:spcPts val="0"/>
              </a:spcBef>
              <a:spcAft>
                <a:spcPts val="0"/>
              </a:spcAft>
            </a:pPr>
            <a:br>
              <a:rPr lang="en-GB" sz="1600" b="0" dirty="0">
                <a:solidFill>
                  <a:schemeClr val="bg1"/>
                </a:solidFill>
                <a:effectLst/>
              </a:rPr>
            </a:b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phone call </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send SMS </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read my last SMS </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call </a:t>
            </a:r>
            <a:endParaRPr lang="en-GB" sz="1600" b="0" dirty="0">
              <a:solidFill>
                <a:schemeClr val="bg1"/>
              </a:solidFill>
              <a:effectLst/>
            </a:endParaRPr>
          </a:p>
          <a:p>
            <a:br>
              <a:rPr lang="en-GB" dirty="0"/>
            </a:br>
            <a:endParaRPr lang="en-GB" dirty="0"/>
          </a:p>
        </p:txBody>
      </p:sp>
      <p:sp>
        <p:nvSpPr>
          <p:cNvPr id="11" name="TextBox 10">
            <a:extLst>
              <a:ext uri="{FF2B5EF4-FFF2-40B4-BE49-F238E27FC236}">
                <a16:creationId xmlns:a16="http://schemas.microsoft.com/office/drawing/2014/main" id="{323638B6-F2A6-C18B-CA25-49714239DD6C}"/>
              </a:ext>
            </a:extLst>
          </p:cNvPr>
          <p:cNvSpPr txBox="1"/>
          <p:nvPr/>
        </p:nvSpPr>
        <p:spPr>
          <a:xfrm>
            <a:off x="4498942" y="1179104"/>
            <a:ext cx="2684282" cy="4208844"/>
          </a:xfrm>
          <a:prstGeom prst="rect">
            <a:avLst/>
          </a:prstGeom>
          <a:noFill/>
          <a:ln>
            <a:noFill/>
          </a:ln>
        </p:spPr>
        <p:txBody>
          <a:bodyPr wrap="square">
            <a:spAutoFit/>
          </a:bodyPr>
          <a:lstStyle/>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capture photo </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play ringtone </a:t>
            </a:r>
            <a:endParaRPr lang="en-GB" sz="1600" b="0" dirty="0">
              <a:solidFill>
                <a:schemeClr val="bg1"/>
              </a:solidFill>
              <a:effectLst/>
            </a:endParaRPr>
          </a:p>
          <a:p>
            <a:pPr indent="-226695" rtl="0">
              <a:spcBef>
                <a:spcPts val="0"/>
              </a:spcBef>
              <a:spcAft>
                <a:spcPts val="50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stop ringtone </a:t>
            </a:r>
            <a:endParaRPr lang="en-GB" sz="1600" b="0" dirty="0">
              <a:solidFill>
                <a:schemeClr val="bg1"/>
              </a:solidFill>
              <a:effectLst/>
            </a:endParaRPr>
          </a:p>
          <a:p>
            <a:pPr rtl="0" fontAlgn="base">
              <a:spcBef>
                <a:spcPts val="1400"/>
              </a:spcBef>
              <a:spcAft>
                <a:spcPts val="200"/>
              </a:spcAft>
              <a:buFont typeface="Arial" panose="020B0604020202020204" pitchFamily="34" charset="0"/>
              <a:buChar char="•"/>
            </a:pPr>
            <a:r>
              <a:rPr lang="en-GB" sz="1600" b="0" i="0" u="none" strike="noStrike" dirty="0">
                <a:solidFill>
                  <a:schemeClr val="accent4">
                    <a:lumMod val="20000"/>
                    <a:lumOff val="80000"/>
                  </a:schemeClr>
                </a:solidFill>
                <a:effectLst/>
                <a:latin typeface="Trebuchet MS" panose="020B0603020202020204" pitchFamily="34" charset="0"/>
              </a:rPr>
              <a:t>App Opening</a:t>
            </a:r>
            <a:endParaRPr lang="en-GB" sz="1600" b="1" i="0" u="none" strike="noStrike" dirty="0">
              <a:solidFill>
                <a:schemeClr val="accent4">
                  <a:lumMod val="20000"/>
                  <a:lumOff val="80000"/>
                </a:schemeClr>
              </a:solidFill>
              <a:effectLst/>
              <a:latin typeface="Noto Sans Symbols"/>
            </a:endParaRPr>
          </a:p>
          <a:p>
            <a:pPr indent="-226695" rtl="0">
              <a:spcBef>
                <a:spcPts val="50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open Gmail </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open WhatsApp </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open Facebook </a:t>
            </a:r>
            <a:endParaRPr lang="en-GB" sz="1600" b="0" dirty="0">
              <a:solidFill>
                <a:schemeClr val="bg1"/>
              </a:solidFill>
              <a:effectLst/>
            </a:endParaRPr>
          </a:p>
          <a:p>
            <a:pPr indent="-226695" rtl="0">
              <a:spcBef>
                <a:spcPts val="0"/>
              </a:spcBef>
              <a:spcAft>
                <a:spcPts val="50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open Messages </a:t>
            </a:r>
            <a:endParaRPr lang="en-GB" sz="1600" b="0" dirty="0">
              <a:solidFill>
                <a:schemeClr val="bg1"/>
              </a:solidFill>
              <a:effectLst/>
            </a:endParaRPr>
          </a:p>
          <a:p>
            <a:pPr rtl="0" fontAlgn="base">
              <a:spcBef>
                <a:spcPts val="1400"/>
              </a:spcBef>
              <a:spcAft>
                <a:spcPts val="200"/>
              </a:spcAft>
              <a:buFont typeface="Arial" panose="020B0604020202020204" pitchFamily="34" charset="0"/>
              <a:buChar char="•"/>
            </a:pPr>
            <a:r>
              <a:rPr lang="en-GB" sz="1600" b="0" i="0" u="none" strike="noStrike" dirty="0">
                <a:solidFill>
                  <a:schemeClr val="accent4">
                    <a:lumMod val="20000"/>
                    <a:lumOff val="80000"/>
                  </a:schemeClr>
                </a:solidFill>
                <a:effectLst/>
                <a:latin typeface="Trebuchet MS" panose="020B0603020202020204" pitchFamily="34" charset="0"/>
              </a:rPr>
              <a:t>Bluetooth</a:t>
            </a:r>
            <a:endParaRPr lang="en-GB" sz="1600" b="1" i="0" u="none" strike="noStrike" dirty="0">
              <a:solidFill>
                <a:schemeClr val="accent4">
                  <a:lumMod val="20000"/>
                  <a:lumOff val="80000"/>
                </a:schemeClr>
              </a:solidFill>
              <a:effectLst/>
              <a:latin typeface="Noto Sans Symbols"/>
            </a:endParaRPr>
          </a:p>
          <a:p>
            <a:pPr indent="-226695" rtl="0">
              <a:spcBef>
                <a:spcPts val="50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turn on Bluetooth</a:t>
            </a:r>
            <a:endParaRPr lang="en-GB" sz="1600" b="0" dirty="0">
              <a:solidFill>
                <a:schemeClr val="bg1"/>
              </a:solidFill>
              <a:effectLst/>
            </a:endParaRPr>
          </a:p>
          <a:p>
            <a:pPr indent="-226695" rtl="0">
              <a:spcBef>
                <a:spcPts val="0"/>
              </a:spcBef>
              <a:spcAft>
                <a:spcPts val="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turn off Bluetooth </a:t>
            </a:r>
            <a:endParaRPr lang="en-GB" sz="1600" b="0" dirty="0">
              <a:solidFill>
                <a:schemeClr val="bg1"/>
              </a:solidFill>
              <a:effectLst/>
            </a:endParaRPr>
          </a:p>
          <a:p>
            <a:pPr indent="-226695" rtl="0">
              <a:spcBef>
                <a:spcPts val="0"/>
              </a:spcBef>
              <a:spcAft>
                <a:spcPts val="500"/>
              </a:spcAft>
            </a:pPr>
            <a:r>
              <a:rPr lang="en-GB" sz="1600" b="0" i="0" u="none" strike="noStrike" dirty="0">
                <a:solidFill>
                  <a:schemeClr val="bg1"/>
                </a:solidFill>
                <a:effectLst/>
                <a:latin typeface="MS Gothic" panose="020B0609070205080204" pitchFamily="49" charset="-128"/>
                <a:ea typeface="MS Gothic" panose="020B0609070205080204" pitchFamily="49" charset="-128"/>
              </a:rPr>
              <a:t>☐</a:t>
            </a:r>
            <a:r>
              <a:rPr lang="en-GB" sz="1600" b="0" i="0" u="none" strike="noStrike" dirty="0">
                <a:solidFill>
                  <a:schemeClr val="bg1"/>
                </a:solidFill>
                <a:effectLst/>
                <a:latin typeface="Trebuchet MS" panose="020B0603020202020204" pitchFamily="34" charset="0"/>
              </a:rPr>
              <a:t> get Bluetooth devices </a:t>
            </a:r>
            <a:endParaRPr lang="en-GB" sz="1600" b="0" dirty="0">
              <a:solidFill>
                <a:schemeClr val="bg1"/>
              </a:solidFill>
              <a:effectLst/>
            </a:endParaRPr>
          </a:p>
          <a:p>
            <a:br>
              <a:rPr lang="en-GB" dirty="0"/>
            </a:br>
            <a:endParaRPr lang="en-GB" dirty="0"/>
          </a:p>
        </p:txBody>
      </p:sp>
      <p:sp>
        <p:nvSpPr>
          <p:cNvPr id="13" name="TextBox 12">
            <a:extLst>
              <a:ext uri="{FF2B5EF4-FFF2-40B4-BE49-F238E27FC236}">
                <a16:creationId xmlns:a16="http://schemas.microsoft.com/office/drawing/2014/main" id="{2137F4AA-3738-D0D0-2F21-F815CD3D43A7}"/>
              </a:ext>
            </a:extLst>
          </p:cNvPr>
          <p:cNvSpPr txBox="1"/>
          <p:nvPr/>
        </p:nvSpPr>
        <p:spPr>
          <a:xfrm>
            <a:off x="4456521" y="5314099"/>
            <a:ext cx="2769123" cy="1013098"/>
          </a:xfrm>
          <a:prstGeom prst="rect">
            <a:avLst/>
          </a:prstGeom>
          <a:noFill/>
          <a:ln>
            <a:noFill/>
          </a:ln>
        </p:spPr>
        <p:txBody>
          <a:bodyPr wrap="square">
            <a:spAutoFit/>
          </a:bodyPr>
          <a:lstStyle/>
          <a:p>
            <a:pPr rtl="0" fontAlgn="base">
              <a:spcBef>
                <a:spcPts val="1400"/>
              </a:spcBef>
              <a:spcAft>
                <a:spcPts val="200"/>
              </a:spcAft>
              <a:buFont typeface="Arial" panose="020B0604020202020204" pitchFamily="34" charset="0"/>
              <a:buChar char="•"/>
            </a:pPr>
            <a:r>
              <a:rPr lang="en-GB" sz="1800" b="0" i="0" u="none" strike="noStrike" dirty="0">
                <a:solidFill>
                  <a:schemeClr val="accent4">
                    <a:lumMod val="20000"/>
                    <a:lumOff val="80000"/>
                  </a:schemeClr>
                </a:solidFill>
                <a:effectLst/>
                <a:latin typeface="Trebuchet MS" panose="020B0603020202020204" pitchFamily="34" charset="0"/>
              </a:rPr>
              <a:t>Sharing</a:t>
            </a:r>
            <a:endParaRPr lang="en-GB" sz="1800" b="1" i="0" u="none" strike="noStrike" dirty="0">
              <a:solidFill>
                <a:schemeClr val="accent4">
                  <a:lumMod val="20000"/>
                  <a:lumOff val="80000"/>
                </a:schemeClr>
              </a:solidFill>
              <a:effectLst/>
              <a:latin typeface="Noto Sans Symbols"/>
            </a:endParaRPr>
          </a:p>
          <a:p>
            <a:pPr indent="-226695" rtl="0">
              <a:spcBef>
                <a:spcPts val="500"/>
              </a:spcBef>
              <a:spcAft>
                <a:spcPts val="0"/>
              </a:spcAft>
            </a:pPr>
            <a:r>
              <a:rPr lang="en-GB" sz="1800" b="0" i="0" u="none" strike="noStrike" dirty="0">
                <a:solidFill>
                  <a:schemeClr val="bg1"/>
                </a:solidFill>
                <a:effectLst/>
                <a:latin typeface="MS Gothic" panose="020B0609070205080204" pitchFamily="49" charset="-128"/>
                <a:ea typeface="MS Gothic" panose="020B0609070205080204" pitchFamily="49" charset="-128"/>
              </a:rPr>
              <a:t>☐</a:t>
            </a:r>
            <a:r>
              <a:rPr lang="en-GB" sz="1800" b="0" i="0" u="none" strike="noStrike" dirty="0">
                <a:solidFill>
                  <a:schemeClr val="bg1"/>
                </a:solidFill>
                <a:effectLst/>
                <a:latin typeface="Trebuchet MS" panose="020B0603020202020204" pitchFamily="34" charset="0"/>
              </a:rPr>
              <a:t> share a file </a:t>
            </a:r>
            <a:endParaRPr lang="en-GB" sz="1800" b="0" dirty="0">
              <a:solidFill>
                <a:schemeClr val="bg1"/>
              </a:solidFill>
              <a:effectLst/>
            </a:endParaRPr>
          </a:p>
          <a:p>
            <a:r>
              <a:rPr lang="en-GB" sz="1800" b="0" i="0" u="none" strike="noStrike" dirty="0">
                <a:solidFill>
                  <a:schemeClr val="bg1"/>
                </a:solidFill>
                <a:effectLst/>
                <a:latin typeface="MS Gothic" panose="020B0609070205080204" pitchFamily="49" charset="-128"/>
                <a:ea typeface="MS Gothic" panose="020B0609070205080204" pitchFamily="49" charset="-128"/>
              </a:rPr>
              <a:t>☐</a:t>
            </a:r>
            <a:r>
              <a:rPr lang="en-GB" sz="1800" b="0" i="0" u="none" strike="noStrike" dirty="0">
                <a:solidFill>
                  <a:schemeClr val="bg1"/>
                </a:solidFill>
                <a:effectLst/>
                <a:latin typeface="Trebuchet MS" panose="020B0603020202020204" pitchFamily="34" charset="0"/>
              </a:rPr>
              <a:t> share a text message </a:t>
            </a:r>
            <a:endParaRPr lang="en-GB" sz="1800" dirty="0">
              <a:solidFill>
                <a:schemeClr val="bg1"/>
              </a:solidFill>
            </a:endParaRPr>
          </a:p>
        </p:txBody>
      </p:sp>
      <p:sp>
        <p:nvSpPr>
          <p:cNvPr id="15" name="TextBox 14">
            <a:extLst>
              <a:ext uri="{FF2B5EF4-FFF2-40B4-BE49-F238E27FC236}">
                <a16:creationId xmlns:a16="http://schemas.microsoft.com/office/drawing/2014/main" id="{D0C24ED5-DB13-CE38-BAA7-3D78592FF4AE}"/>
              </a:ext>
            </a:extLst>
          </p:cNvPr>
          <p:cNvSpPr txBox="1"/>
          <p:nvPr/>
        </p:nvSpPr>
        <p:spPr>
          <a:xfrm>
            <a:off x="7675774" y="1179104"/>
            <a:ext cx="2043259" cy="2362185"/>
          </a:xfrm>
          <a:prstGeom prst="rect">
            <a:avLst/>
          </a:prstGeom>
          <a:noFill/>
          <a:ln>
            <a:noFill/>
          </a:ln>
        </p:spPr>
        <p:txBody>
          <a:bodyPr wrap="square">
            <a:spAutoFit/>
          </a:bodyPr>
          <a:lstStyle/>
          <a:p>
            <a:pPr rtl="0" fontAlgn="base">
              <a:spcBef>
                <a:spcPts val="1400"/>
              </a:spcBef>
              <a:spcAft>
                <a:spcPts val="200"/>
              </a:spcAft>
              <a:buFont typeface="Arial" panose="020B0604020202020204" pitchFamily="34" charset="0"/>
              <a:buChar char="•"/>
            </a:pPr>
            <a:r>
              <a:rPr lang="en-GB" sz="1800" b="0" i="0" u="none" strike="noStrike" dirty="0" err="1">
                <a:solidFill>
                  <a:schemeClr val="accent4">
                    <a:lumMod val="20000"/>
                    <a:lumOff val="80000"/>
                  </a:schemeClr>
                </a:solidFill>
                <a:effectLst/>
                <a:latin typeface="Trebuchet MS" panose="020B0603020202020204" pitchFamily="34" charset="0"/>
              </a:rPr>
              <a:t>ClipBoard</a:t>
            </a:r>
            <a:endParaRPr lang="en-GB" sz="1800" b="1" i="0" u="none" strike="noStrike" dirty="0">
              <a:solidFill>
                <a:schemeClr val="accent4">
                  <a:lumMod val="20000"/>
                  <a:lumOff val="80000"/>
                </a:schemeClr>
              </a:solidFill>
              <a:effectLst/>
              <a:latin typeface="Noto Sans Symbols"/>
            </a:endParaRPr>
          </a:p>
          <a:p>
            <a:pPr indent="-226695" rtl="0">
              <a:spcBef>
                <a:spcPts val="500"/>
              </a:spcBef>
              <a:spcAft>
                <a:spcPts val="0"/>
              </a:spcAft>
            </a:pPr>
            <a:r>
              <a:rPr lang="en-GB" sz="1400" b="0" i="0" u="none" strike="noStrike" dirty="0">
                <a:solidFill>
                  <a:schemeClr val="bg1"/>
                </a:solidFill>
                <a:effectLst/>
                <a:latin typeface="MS Gothic" panose="020B0609070205080204" pitchFamily="49" charset="-128"/>
                <a:ea typeface="MS Gothic" panose="020B0609070205080204" pitchFamily="49" charset="-128"/>
              </a:rPr>
              <a:t>☐</a:t>
            </a:r>
            <a:r>
              <a:rPr lang="en-GB" sz="1400" b="0" i="0" u="none" strike="noStrike" dirty="0">
                <a:solidFill>
                  <a:schemeClr val="bg1"/>
                </a:solidFill>
                <a:effectLst/>
                <a:latin typeface="Trebuchet MS" panose="020B0603020202020204" pitchFamily="34" charset="0"/>
              </a:rPr>
              <a:t> copy to clipboard </a:t>
            </a:r>
            <a:endParaRPr lang="en-GB" b="0" dirty="0">
              <a:solidFill>
                <a:schemeClr val="bg1"/>
              </a:solidFill>
              <a:effectLst/>
            </a:endParaRPr>
          </a:p>
          <a:p>
            <a:pPr indent="-226695" rtl="0">
              <a:spcBef>
                <a:spcPts val="0"/>
              </a:spcBef>
              <a:spcAft>
                <a:spcPts val="500"/>
              </a:spcAft>
            </a:pPr>
            <a:r>
              <a:rPr lang="en-GB" sz="1400" b="0" i="0" u="none" strike="noStrike" dirty="0">
                <a:solidFill>
                  <a:schemeClr val="bg1"/>
                </a:solidFill>
                <a:effectLst/>
                <a:latin typeface="MS Gothic" panose="020B0609070205080204" pitchFamily="49" charset="-128"/>
                <a:ea typeface="MS Gothic" panose="020B0609070205080204" pitchFamily="49" charset="-128"/>
              </a:rPr>
              <a:t>☐</a:t>
            </a:r>
            <a:r>
              <a:rPr lang="en-GB" sz="1400" b="0" i="0" u="none" strike="noStrike" dirty="0">
                <a:solidFill>
                  <a:schemeClr val="bg1"/>
                </a:solidFill>
                <a:effectLst/>
                <a:latin typeface="Trebuchet MS" panose="020B0603020202020204" pitchFamily="34" charset="0"/>
              </a:rPr>
              <a:t> read last clipboard </a:t>
            </a:r>
            <a:endParaRPr lang="en-GB" b="0" dirty="0">
              <a:solidFill>
                <a:schemeClr val="bg1"/>
              </a:solidFill>
              <a:effectLst/>
            </a:endParaRPr>
          </a:p>
          <a:p>
            <a:pPr rtl="0" fontAlgn="base">
              <a:spcBef>
                <a:spcPts val="1400"/>
              </a:spcBef>
              <a:spcAft>
                <a:spcPts val="200"/>
              </a:spcAft>
              <a:buFont typeface="Arial" panose="020B0604020202020204" pitchFamily="34" charset="0"/>
              <a:buChar char="•"/>
            </a:pPr>
            <a:r>
              <a:rPr lang="en-GB" sz="1800" b="0" i="0" u="none" strike="noStrike" dirty="0">
                <a:solidFill>
                  <a:schemeClr val="accent4">
                    <a:lumMod val="20000"/>
                    <a:lumOff val="80000"/>
                  </a:schemeClr>
                </a:solidFill>
                <a:effectLst/>
                <a:latin typeface="Trebuchet MS" panose="020B0603020202020204" pitchFamily="34" charset="0"/>
              </a:rPr>
              <a:t>Torch / Flash</a:t>
            </a:r>
            <a:endParaRPr lang="en-GB" sz="1800" b="1" i="0" u="none" strike="noStrike" dirty="0">
              <a:solidFill>
                <a:schemeClr val="accent4">
                  <a:lumMod val="20000"/>
                  <a:lumOff val="80000"/>
                </a:schemeClr>
              </a:solidFill>
              <a:effectLst/>
              <a:latin typeface="Noto Sans Symbols"/>
            </a:endParaRPr>
          </a:p>
          <a:p>
            <a:pPr indent="-226695" rtl="0">
              <a:spcBef>
                <a:spcPts val="500"/>
              </a:spcBef>
              <a:spcAft>
                <a:spcPts val="0"/>
              </a:spcAft>
            </a:pPr>
            <a:r>
              <a:rPr lang="en-GB" sz="1400" b="0" i="0" u="none" strike="noStrike" dirty="0">
                <a:solidFill>
                  <a:schemeClr val="bg1"/>
                </a:solidFill>
                <a:effectLst/>
                <a:latin typeface="MS Gothic" panose="020B0609070205080204" pitchFamily="49" charset="-128"/>
                <a:ea typeface="MS Gothic" panose="020B0609070205080204" pitchFamily="49" charset="-128"/>
              </a:rPr>
              <a:t>☐</a:t>
            </a:r>
            <a:r>
              <a:rPr lang="en-GB" sz="1400" b="0" i="0" u="none" strike="noStrike" dirty="0">
                <a:solidFill>
                  <a:schemeClr val="bg1"/>
                </a:solidFill>
                <a:effectLst/>
                <a:latin typeface="Trebuchet MS" panose="020B0603020202020204" pitchFamily="34" charset="0"/>
              </a:rPr>
              <a:t> turn on flash </a:t>
            </a:r>
            <a:endParaRPr lang="en-GB" b="0" dirty="0">
              <a:solidFill>
                <a:schemeClr val="bg1"/>
              </a:solidFill>
              <a:effectLst/>
            </a:endParaRPr>
          </a:p>
          <a:p>
            <a:pPr indent="-226695" rtl="0">
              <a:spcBef>
                <a:spcPts val="0"/>
              </a:spcBef>
              <a:spcAft>
                <a:spcPts val="0"/>
              </a:spcAft>
            </a:pPr>
            <a:r>
              <a:rPr lang="en-GB" sz="1400" b="0" i="0" u="none" strike="noStrike" dirty="0">
                <a:solidFill>
                  <a:schemeClr val="bg1"/>
                </a:solidFill>
                <a:effectLst/>
                <a:latin typeface="MS Gothic" panose="020B0609070205080204" pitchFamily="49" charset="-128"/>
                <a:ea typeface="MS Gothic" panose="020B0609070205080204" pitchFamily="49" charset="-128"/>
              </a:rPr>
              <a:t>☐</a:t>
            </a:r>
            <a:r>
              <a:rPr lang="en-GB" sz="1400" b="0" i="0" u="none" strike="noStrike" dirty="0">
                <a:solidFill>
                  <a:schemeClr val="bg1"/>
                </a:solidFill>
                <a:effectLst/>
                <a:latin typeface="Trebuchet MS" panose="020B0603020202020204" pitchFamily="34" charset="0"/>
              </a:rPr>
              <a:t> turn off flash </a:t>
            </a:r>
            <a:endParaRPr lang="en-GB" b="0" dirty="0">
              <a:solidFill>
                <a:schemeClr val="bg1"/>
              </a:solidFill>
              <a:effectLst/>
            </a:endParaRPr>
          </a:p>
          <a:p>
            <a:br>
              <a:rPr lang="en-GB" dirty="0"/>
            </a:br>
            <a:endParaRPr lang="en-GB" dirty="0"/>
          </a:p>
        </p:txBody>
      </p:sp>
    </p:spTree>
    <p:extLst>
      <p:ext uri="{BB962C8B-B14F-4D97-AF65-F5344CB8AC3E}">
        <p14:creationId xmlns:p14="http://schemas.microsoft.com/office/powerpoint/2010/main" val="3495193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42"/>
          <p:cNvPicPr preferRelativeResize="0"/>
          <p:nvPr/>
        </p:nvPicPr>
        <p:blipFill rotWithShape="1">
          <a:blip r:embed="rId3">
            <a:alphaModFix/>
            <a:extLst>
              <a:ext uri="{28A0092B-C50C-407E-A947-70E740481C1C}">
                <a14:useLocalDpi xmlns:a14="http://schemas.microsoft.com/office/drawing/2010/main" val="0"/>
              </a:ext>
            </a:extLst>
          </a:blip>
          <a:srcRect/>
          <a:stretch/>
        </p:blipFill>
        <p:spPr>
          <a:xfrm>
            <a:off x="-1" y="0"/>
            <a:ext cx="12188825" cy="6858000"/>
          </a:xfrm>
          <a:prstGeom prst="rect">
            <a:avLst/>
          </a:prstGeom>
          <a:noFill/>
          <a:ln>
            <a:noFill/>
          </a:ln>
        </p:spPr>
      </p:pic>
      <p:sp>
        <p:nvSpPr>
          <p:cNvPr id="482" name="Google Shape;482;p42"/>
          <p:cNvSpPr txBox="1"/>
          <p:nvPr/>
        </p:nvSpPr>
        <p:spPr>
          <a:xfrm>
            <a:off x="1024219" y="96228"/>
            <a:ext cx="3912803" cy="711081"/>
          </a:xfrm>
          <a:prstGeom prst="rect">
            <a:avLst/>
          </a:prstGeom>
          <a:noFill/>
          <a:ln>
            <a:noFill/>
          </a:ln>
        </p:spPr>
        <p:txBody>
          <a:bodyPr spcFirstLastPara="1" wrap="square" lIns="121875" tIns="60925" rIns="121875" bIns="60925" anchor="ctr" anchorCtr="0">
            <a:normAutofit fontScale="62500" lnSpcReduction="20000"/>
          </a:bodyPr>
          <a:lstStyle/>
          <a:p>
            <a:pPr marL="0" marR="0" lvl="0" indent="0" algn="l" rtl="0">
              <a:spcBef>
                <a:spcPts val="0"/>
              </a:spcBef>
              <a:spcAft>
                <a:spcPts val="0"/>
              </a:spcAft>
              <a:buClr>
                <a:schemeClr val="lt1"/>
              </a:buClr>
              <a:buSzPts val="3600"/>
              <a:buFont typeface="Open Sans"/>
              <a:buNone/>
            </a:pPr>
            <a:r>
              <a:rPr lang="en-US" sz="3600" b="1" dirty="0">
                <a:solidFill>
                  <a:schemeClr val="lt1"/>
                </a:solidFill>
                <a:latin typeface="Open Sans"/>
                <a:ea typeface="Open Sans"/>
                <a:cs typeface="Open Sans"/>
                <a:sym typeface="Open Sans"/>
              </a:rPr>
              <a:t>Project Code Structure :</a:t>
            </a:r>
            <a:endParaRPr dirty="0"/>
          </a:p>
        </p:txBody>
      </p:sp>
      <p:pic>
        <p:nvPicPr>
          <p:cNvPr id="3" name="Picture 2">
            <a:extLst>
              <a:ext uri="{FF2B5EF4-FFF2-40B4-BE49-F238E27FC236}">
                <a16:creationId xmlns:a16="http://schemas.microsoft.com/office/drawing/2014/main" id="{39B8ADDE-9B96-0EA3-C268-42FC6BC5F484}"/>
              </a:ext>
            </a:extLst>
          </p:cNvPr>
          <p:cNvPicPr>
            <a:picLocks noChangeAspect="1"/>
          </p:cNvPicPr>
          <p:nvPr/>
        </p:nvPicPr>
        <p:blipFill>
          <a:blip r:embed="rId4"/>
          <a:stretch>
            <a:fillRect/>
          </a:stretch>
        </p:blipFill>
        <p:spPr>
          <a:xfrm>
            <a:off x="141575" y="807309"/>
            <a:ext cx="4276023" cy="5866704"/>
          </a:xfrm>
          <a:prstGeom prst="rect">
            <a:avLst/>
          </a:prstGeom>
        </p:spPr>
      </p:pic>
      <p:pic>
        <p:nvPicPr>
          <p:cNvPr id="5" name="Picture 4">
            <a:extLst>
              <a:ext uri="{FF2B5EF4-FFF2-40B4-BE49-F238E27FC236}">
                <a16:creationId xmlns:a16="http://schemas.microsoft.com/office/drawing/2014/main" id="{C34EEE31-A26D-827A-2F0B-E0EC8832B64C}"/>
              </a:ext>
            </a:extLst>
          </p:cNvPr>
          <p:cNvPicPr>
            <a:picLocks noChangeAspect="1"/>
          </p:cNvPicPr>
          <p:nvPr/>
        </p:nvPicPr>
        <p:blipFill>
          <a:blip r:embed="rId5"/>
          <a:stretch>
            <a:fillRect/>
          </a:stretch>
        </p:blipFill>
        <p:spPr>
          <a:xfrm>
            <a:off x="4515694" y="802897"/>
            <a:ext cx="3787468" cy="5875529"/>
          </a:xfrm>
          <a:prstGeom prst="rect">
            <a:avLst/>
          </a:prstGeom>
        </p:spPr>
      </p:pic>
      <p:pic>
        <p:nvPicPr>
          <p:cNvPr id="7" name="Picture 6">
            <a:extLst>
              <a:ext uri="{FF2B5EF4-FFF2-40B4-BE49-F238E27FC236}">
                <a16:creationId xmlns:a16="http://schemas.microsoft.com/office/drawing/2014/main" id="{EC1BBED5-71C3-032D-A981-F9871A8193DB}"/>
              </a:ext>
            </a:extLst>
          </p:cNvPr>
          <p:cNvPicPr>
            <a:picLocks noChangeAspect="1"/>
          </p:cNvPicPr>
          <p:nvPr/>
        </p:nvPicPr>
        <p:blipFill>
          <a:blip r:embed="rId6"/>
          <a:stretch>
            <a:fillRect/>
          </a:stretch>
        </p:blipFill>
        <p:spPr>
          <a:xfrm>
            <a:off x="8352259" y="2984651"/>
            <a:ext cx="3787468" cy="2522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theme/theme1.xml><?xml version="1.0" encoding="utf-8"?>
<a:theme xmlns:a="http://schemas.openxmlformats.org/drawingml/2006/main" name="Office Theme">
  <a:themeElements>
    <a:clrScheme name="Custom 36">
      <a:dk1>
        <a:srgbClr val="000000"/>
      </a:dk1>
      <a:lt1>
        <a:srgbClr val="FFFFFF"/>
      </a:lt1>
      <a:dk2>
        <a:srgbClr val="1F497D"/>
      </a:dk2>
      <a:lt2>
        <a:srgbClr val="EEECE1"/>
      </a:lt2>
      <a:accent1>
        <a:srgbClr val="C79C2F"/>
      </a:accent1>
      <a:accent2>
        <a:srgbClr val="2B1E5C"/>
      </a:accent2>
      <a:accent3>
        <a:srgbClr val="9C319F"/>
      </a:accent3>
      <a:accent4>
        <a:srgbClr val="00BC82"/>
      </a:accent4>
      <a:accent5>
        <a:srgbClr val="5D92BB"/>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spAutoFit/>
      </a:bodyPr>
      <a:lstStyle>
        <a:defPPr marL="0" marR="0" indent="0" algn="ctr" rtl="0">
          <a:lnSpc>
            <a:spcPct val="80000"/>
          </a:lnSpc>
          <a:spcBef>
            <a:spcPts val="0"/>
          </a:spcBef>
          <a:spcAft>
            <a:spcPts val="0"/>
          </a:spcAft>
          <a:buNone/>
          <a:defRPr sz="3200" b="1" dirty="0" smtClean="0">
            <a:solidFill>
              <a:schemeClr val="lt1"/>
            </a:solidFill>
            <a:latin typeface="Arial"/>
            <a:ea typeface="Arial"/>
            <a:cs typeface="Arial"/>
            <a:sym typeface="Arial"/>
          </a:defRPr>
        </a:defP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TotalTime>
  <Words>1091</Words>
  <Application>Microsoft Office PowerPoint</Application>
  <PresentationFormat>Custom</PresentationFormat>
  <Paragraphs>179</Paragraphs>
  <Slides>22</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MS Gothic</vt:lpstr>
      <vt:lpstr>Arial</vt:lpstr>
      <vt:lpstr>Calibri</vt:lpstr>
      <vt:lpstr>Comfortaa</vt:lpstr>
      <vt:lpstr>Noto Sans Symbols</vt:lpstr>
      <vt:lpstr>Open Sans</vt:lpstr>
      <vt:lpstr>Trebuchet MS</vt:lpstr>
      <vt:lpstr>Office Theme</vt:lpstr>
      <vt:lpstr>PowerPoint Presentation</vt:lpstr>
      <vt:lpstr>PowerPoint Presentation</vt:lpstr>
      <vt:lpstr>PowerPoint Presentation</vt:lpstr>
      <vt:lpstr>PowerPoint Presentation</vt:lpstr>
      <vt:lpstr> Nomenclature : Motivation and of the 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Android Project</dc:subject>
  <dc:creator>Rishav Banerjee</dc:creator>
  <cp:keywords>SAT;Personal Digital Assistant;Android App Development</cp:keywords>
  <cp:lastModifiedBy>Rishav Banerjee</cp:lastModifiedBy>
  <cp:revision>33</cp:revision>
  <dcterms:modified xsi:type="dcterms:W3CDTF">2022-08-03T04:59:41Z</dcterms:modified>
  <cp:category>Project Presentation</cp:category>
</cp:coreProperties>
</file>